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1" r:id="rId3"/>
    <p:sldId id="458" r:id="rId4"/>
    <p:sldId id="312" r:id="rId5"/>
    <p:sldId id="333" r:id="rId6"/>
    <p:sldId id="314" r:id="rId7"/>
    <p:sldId id="316" r:id="rId8"/>
    <p:sldId id="459" r:id="rId9"/>
    <p:sldId id="460" r:id="rId10"/>
    <p:sldId id="319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65B57-DB1A-41FE-B6AA-BCFE29A58F5C}" type="datetimeFigureOut">
              <a:rPr lang="nl-BE" smtClean="0"/>
              <a:t>16/06/2022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A3A4-B8A3-4E06-84B2-AA5767163A0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7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251A-6101-4E87-9A95-6CCAE1FA5F9F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8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251A-6101-4E87-9A95-6CCAE1FA5F9F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4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C3942-FECC-2395-FD4B-4EA921200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E600FB-F919-E26B-5D1C-D39F6F282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A21A46-089B-621F-6AEB-7DB2DFAE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ECB2-DFFE-4A73-BA33-1448CD9DD5B3}" type="datetime1">
              <a:rPr lang="nl-BE" smtClean="0"/>
              <a:t>16/06/2022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036DC-41C3-0EAE-4C55-7B782EBD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4C4812-DE6F-216F-2F77-B2571A57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2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52BF9-1956-7ED8-BAF5-44459B38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FA2E2C-19B0-7C1E-84FB-E21552E1F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33AE6-2F49-A8C6-5B0D-09E97888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64EE-6442-426D-A02E-0037EC374ED6}" type="datetime1">
              <a:rPr lang="nl-BE" smtClean="0"/>
              <a:t>16/06/2022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B91CCB-1848-E2E7-B0D8-6B92528F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E34DC7-A980-1288-C6DC-A602922E0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335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9BB474-80E2-CC3D-5B9B-0EA15CC44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2D4E5CF-E0D9-5C90-E238-7789BFD73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C03C40-EDB4-C27C-A89E-966DFB6B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7A5E-C00F-4848-B7E3-80026CE22C1C}" type="datetime1">
              <a:rPr lang="nl-BE" smtClean="0"/>
              <a:t>16/06/2022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EBE547-B538-E20F-77D2-99F308E5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9E7A7E-1C4B-94DA-8FAB-6561D285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001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EDC89-4943-150C-1FF7-899B0D6D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4C4DE9-9D27-260E-68B0-1BB957F9C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BBD4A4-4CFF-8BB3-9E9E-1AE7E4BF3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A97E-A1C3-4AD9-B71C-9D3E4535D6EF}" type="datetime1">
              <a:rPr lang="nl-BE" smtClean="0"/>
              <a:t>16/06/2022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870A7D-95D1-0601-A1A8-4E61842C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7502EF-9F56-3654-8ACC-616E6E0D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385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4E28DD-CC4F-F460-A609-D139F1ED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34692-9E44-353F-8873-B5E70950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A55391-4DD2-A8AE-5F3F-826B2128C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376F-33DD-4127-81FB-A28C882B3A36}" type="datetime1">
              <a:rPr lang="nl-BE" smtClean="0"/>
              <a:t>16/06/2022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B98C9A-6412-3F07-262C-115F5C98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DC0FA8-AA31-0850-6A41-9C4705EE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128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2F4AB-4B59-A082-EE0B-60682DC7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A23D25-D0E8-5C2B-60DD-538C5F045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2D54AD-6B01-005A-37DD-F0638DC5A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3B3F33-AD2F-338D-EE44-8BB7163B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F5F2-D90F-45E8-A370-7CF0ED55B0D5}" type="datetime1">
              <a:rPr lang="nl-BE" smtClean="0"/>
              <a:t>16/06/2022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B2E676-C516-6F1F-E52F-20F4A653B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A05A94-8E3A-FDDD-28F2-1E77AC3E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44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09CAC-617A-D8AD-8131-FF0EBB59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EC4CA4-3DBF-E185-6D02-DB9011353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717038A-E225-7553-5C9C-BE747131B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BEB7D67-26BF-8D47-9697-A5927AC8E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CFDE7F-80AD-A872-177B-004E635BD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F399092-4891-8E1A-AE35-BBA6163E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D580-27A0-4428-8BBE-9EA591D79895}" type="datetime1">
              <a:rPr lang="nl-BE" smtClean="0"/>
              <a:t>16/06/2022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F38B568-39C1-B369-875C-0297093A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B14F9D-AF6F-DB9D-5E56-94E7E496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71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35067F-A527-8E91-02CD-25EEECFD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DA7032-C14B-2CB3-1049-0C502401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7AD0B-AE4F-48FB-809B-BF29AE996469}" type="datetime1">
              <a:rPr lang="nl-BE" smtClean="0"/>
              <a:t>16/06/2022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D628E9-2E35-E616-DE4F-FB8EC9F8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0C7E49-7AA9-EA4C-7E98-B774CA23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62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0FA955-DE4C-CEA9-C145-A91CDEAE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DA6C-6875-42D3-AB55-3B25F4AE3433}" type="datetime1">
              <a:rPr lang="nl-BE" smtClean="0"/>
              <a:t>16/06/2022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6A1418-CD16-E9DF-89F7-A425E186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D81B1B-210E-D582-D0A7-9718A513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883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5D138-438C-D27C-7A5E-A9E80900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7F1948-1C16-0A39-E33A-77C3B1553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FED0B1-1060-0E06-D9E3-5A71F49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1CD4C-4BE2-09F5-97A2-AA02253E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7548-CD17-41DA-91C7-384BE6D230C4}" type="datetime1">
              <a:rPr lang="nl-BE" smtClean="0"/>
              <a:t>16/06/2022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7C0FC8-E242-A7CF-1D47-3DE97121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D3D9D8-F316-E22A-7E98-6739B249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048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FCDF7-74B1-A429-974C-8718D9E9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A1941D-E6BE-AAD9-B163-A310B9C00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C7931D-91CD-671B-F3B4-37481BDCC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993724-1D97-BD3D-82FE-641679B79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C727-6181-4742-96E8-1606D1BFEC82}" type="datetime1">
              <a:rPr lang="nl-BE" smtClean="0"/>
              <a:t>16/06/2022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A3BCDC-B3D2-6033-F7B5-9800FE2A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68CACF4-5B37-70E2-273A-79C0B07D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48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8220D5-63F6-9B46-C785-D51955235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24E8F0-2E7A-0BF8-D68A-E7D3715B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75A491-4975-0EA1-C17B-CFAC6A451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10AB-C006-4F98-B523-DA8C069011B8}" type="datetime1">
              <a:rPr lang="nl-BE" smtClean="0"/>
              <a:t>16/06/2022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BA41A0-EDE3-EFF7-05F9-32B1ECF38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5537C8-DF00-AAF4-1624-4660CCF95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2995F-C8C8-4966-957C-4F56737738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4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jpeg"/><Relationship Id="rId21" Type="http://schemas.openxmlformats.org/officeDocument/2006/relationships/hyperlink" Target="https://pxhere.com/nl/photo/918919" TargetMode="External"/><Relationship Id="rId34" Type="http://schemas.openxmlformats.org/officeDocument/2006/relationships/hyperlink" Target="https://pxhere.com/nl/photo/954027" TargetMode="External"/><Relationship Id="rId42" Type="http://schemas.openxmlformats.org/officeDocument/2006/relationships/hyperlink" Target="https://www.industriemuseum.be/nl/collectie-item/zeep-om-te-douchen-van-het-merk-sunlight" TargetMode="External"/><Relationship Id="rId47" Type="http://schemas.openxmlformats.org/officeDocument/2006/relationships/image" Target="../media/image25.png"/><Relationship Id="rId50" Type="http://schemas.openxmlformats.org/officeDocument/2006/relationships/hyperlink" Target="https://pixnio.com/objects/plastic-hair-comb" TargetMode="External"/><Relationship Id="rId55" Type="http://schemas.openxmlformats.org/officeDocument/2006/relationships/image" Target="../media/image29.jpeg"/><Relationship Id="rId63" Type="http://schemas.openxmlformats.org/officeDocument/2006/relationships/image" Target="../media/image33.jpeg"/><Relationship Id="rId7" Type="http://schemas.openxmlformats.org/officeDocument/2006/relationships/hyperlink" Target="https://www.industriemuseum.be/nl/collectie-item/thermoskan-van-het-merk-tiger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jpeg"/><Relationship Id="rId29" Type="http://schemas.openxmlformats.org/officeDocument/2006/relationships/hyperlink" Target="https://www.ikbendeslimste.be/2017/02/03/korting-chocopasta-boerinneke-myshopi/" TargetMode="External"/><Relationship Id="rId11" Type="http://schemas.openxmlformats.org/officeDocument/2006/relationships/hyperlink" Target="https://cora.wikixl.nl/index.php/Toelichting_CORAwiki" TargetMode="External"/><Relationship Id="rId24" Type="http://schemas.openxmlformats.org/officeDocument/2006/relationships/image" Target="../media/image13.jpeg"/><Relationship Id="rId32" Type="http://schemas.openxmlformats.org/officeDocument/2006/relationships/image" Target="../media/image17.jpeg"/><Relationship Id="rId37" Type="http://schemas.openxmlformats.org/officeDocument/2006/relationships/image" Target="../media/image20.png"/><Relationship Id="rId40" Type="http://schemas.openxmlformats.org/officeDocument/2006/relationships/hyperlink" Target="https://commons.wikimedia.org/wiki/File:De_ridder_van_het_geheugen,_kostuum_event_1,_De_Bokser,_groene_handdoek,_objectnr_85937-7.B.JPG" TargetMode="External"/><Relationship Id="rId45" Type="http://schemas.openxmlformats.org/officeDocument/2006/relationships/image" Target="../media/image24.png"/><Relationship Id="rId53" Type="http://schemas.openxmlformats.org/officeDocument/2006/relationships/image" Target="../media/image28.JPG"/><Relationship Id="rId58" Type="http://schemas.openxmlformats.org/officeDocument/2006/relationships/hyperlink" Target="https://pxhere.com/nl/photo/938272" TargetMode="External"/><Relationship Id="rId66" Type="http://schemas.openxmlformats.org/officeDocument/2006/relationships/image" Target="../media/image35.jpeg"/><Relationship Id="rId5" Type="http://schemas.openxmlformats.org/officeDocument/2006/relationships/hyperlink" Target="https://www.publicdomainpictures.net/en/view-image.php?image=41430&amp;picture=cup-of-tea" TargetMode="External"/><Relationship Id="rId61" Type="http://schemas.openxmlformats.org/officeDocument/2006/relationships/image" Target="../media/image32.jpeg"/><Relationship Id="rId19" Type="http://schemas.openxmlformats.org/officeDocument/2006/relationships/hyperlink" Target="https://nl.wiktionary.org/wiki/kaas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Relationship Id="rId27" Type="http://schemas.openxmlformats.org/officeDocument/2006/relationships/hyperlink" Target="http://www.foodista.com/recipe/RZZ2L6RM/egg-sandwich-with-spiced-saut-ed-onions" TargetMode="External"/><Relationship Id="rId30" Type="http://schemas.openxmlformats.org/officeDocument/2006/relationships/image" Target="../media/image16.JPG"/><Relationship Id="rId35" Type="http://schemas.openxmlformats.org/officeDocument/2006/relationships/image" Target="../media/image19.jpeg"/><Relationship Id="rId43" Type="http://schemas.openxmlformats.org/officeDocument/2006/relationships/image" Target="../media/image23.jpeg"/><Relationship Id="rId48" Type="http://schemas.openxmlformats.org/officeDocument/2006/relationships/hyperlink" Target="https://pixabay.com/en/toothpaste-blue-tube-dental-29774/" TargetMode="External"/><Relationship Id="rId56" Type="http://schemas.openxmlformats.org/officeDocument/2006/relationships/hyperlink" Target="https://alleideen.com/deko-spiegel-ideen-und-tipps/" TargetMode="External"/><Relationship Id="rId64" Type="http://schemas.openxmlformats.org/officeDocument/2006/relationships/hyperlink" Target="https://nl.wiktionary.org/wiki/malie" TargetMode="External"/><Relationship Id="rId8" Type="http://schemas.openxmlformats.org/officeDocument/2006/relationships/image" Target="../media/image5.gif"/><Relationship Id="rId51" Type="http://schemas.openxmlformats.org/officeDocument/2006/relationships/image" Target="../media/image27.jpeg"/><Relationship Id="rId3" Type="http://schemas.openxmlformats.org/officeDocument/2006/relationships/image" Target="../media/image2.jpeg"/><Relationship Id="rId12" Type="http://schemas.openxmlformats.org/officeDocument/2006/relationships/image" Target="../media/image7.jpg"/><Relationship Id="rId17" Type="http://schemas.openxmlformats.org/officeDocument/2006/relationships/hyperlink" Target="https://www.flickr.com/photos/tyodickerson/2366091360/" TargetMode="External"/><Relationship Id="rId25" Type="http://schemas.openxmlformats.org/officeDocument/2006/relationships/hyperlink" Target="https://pxhere.com/en/photo/1620762" TargetMode="External"/><Relationship Id="rId33" Type="http://schemas.openxmlformats.org/officeDocument/2006/relationships/image" Target="../media/image18.jpeg"/><Relationship Id="rId38" Type="http://schemas.openxmlformats.org/officeDocument/2006/relationships/hyperlink" Target="https://www.sclera.be/nl/picto/detail/20349" TargetMode="External"/><Relationship Id="rId46" Type="http://schemas.openxmlformats.org/officeDocument/2006/relationships/hyperlink" Target="https://pixabay.com/nl/tandenborstel-roze-tandpasta-308840/" TargetMode="External"/><Relationship Id="rId59" Type="http://schemas.openxmlformats.org/officeDocument/2006/relationships/image" Target="../media/image31.png"/><Relationship Id="rId67" Type="http://schemas.openxmlformats.org/officeDocument/2006/relationships/hyperlink" Target="https://commons.wikimedia.org/wiki/File:Bril,_bifocale_ronde_glazen_in_een_fors_bruin_transparant_montuur,_bronskleurige_metalen_veren_met_zwarte_oorsteun,_objectnr_79747.JPG" TargetMode="External"/><Relationship Id="rId20" Type="http://schemas.openxmlformats.org/officeDocument/2006/relationships/image" Target="../media/image11.jpeg"/><Relationship Id="rId41" Type="http://schemas.openxmlformats.org/officeDocument/2006/relationships/image" Target="../media/image22.jpeg"/><Relationship Id="rId54" Type="http://schemas.openxmlformats.org/officeDocument/2006/relationships/hyperlink" Target="https://beautifullyglossy.blogspot.com/2010/04/dove-original-anti-perspirant-deodorant.html" TargetMode="External"/><Relationship Id="rId62" Type="http://schemas.openxmlformats.org/officeDocument/2006/relationships/hyperlink" Target="https://pxhere.com/nl/photo/60957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5" Type="http://schemas.openxmlformats.org/officeDocument/2006/relationships/hyperlink" Target="https://pixnio.com/nl/media/dichtbij-ei-ei-vak-cholesterol-pasen" TargetMode="External"/><Relationship Id="rId23" Type="http://schemas.openxmlformats.org/officeDocument/2006/relationships/hyperlink" Target="https://pxhere.com/en/photo/1046660" TargetMode="External"/><Relationship Id="rId28" Type="http://schemas.openxmlformats.org/officeDocument/2006/relationships/image" Target="../media/image15.jpeg"/><Relationship Id="rId36" Type="http://schemas.openxmlformats.org/officeDocument/2006/relationships/hyperlink" Target="https://www.flickr.com/photos/hulagway/5941766050/" TargetMode="External"/><Relationship Id="rId49" Type="http://schemas.openxmlformats.org/officeDocument/2006/relationships/image" Target="../media/image26.jpeg"/><Relationship Id="rId57" Type="http://schemas.openxmlformats.org/officeDocument/2006/relationships/image" Target="../media/image30.jpeg"/><Relationship Id="rId10" Type="http://schemas.openxmlformats.org/officeDocument/2006/relationships/image" Target="../media/image6.jpeg"/><Relationship Id="rId31" Type="http://schemas.openxmlformats.org/officeDocument/2006/relationships/hyperlink" Target="https://nl.wikipedia.org/wiki/Buffelmelk" TargetMode="External"/><Relationship Id="rId44" Type="http://schemas.openxmlformats.org/officeDocument/2006/relationships/hyperlink" Target="https://nl.wikipedia.org/wiki/Mengkraan" TargetMode="External"/><Relationship Id="rId52" Type="http://schemas.openxmlformats.org/officeDocument/2006/relationships/hyperlink" Target="https://commons.wikimedia.org/wiki/File:Scheerapparaat_Philips_Philishave_4870,_objectnr_90266-A.JPG" TargetMode="External"/><Relationship Id="rId60" Type="http://schemas.openxmlformats.org/officeDocument/2006/relationships/hyperlink" Target="https://www.sclera.be/nl/picto/detail/19740" TargetMode="External"/><Relationship Id="rId65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hyperlink" Target="https://maken.wikiwijs.nl/82112/Thema__Suiker_hv3" TargetMode="External"/><Relationship Id="rId13" Type="http://schemas.openxmlformats.org/officeDocument/2006/relationships/hyperlink" Target="https://commons.wikimedia.org/wiki/Category:Glass_jam_jars" TargetMode="External"/><Relationship Id="rId18" Type="http://schemas.openxmlformats.org/officeDocument/2006/relationships/image" Target="../media/image10.jpeg"/><Relationship Id="rId39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bted/9234010226/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jpeg"/><Relationship Id="rId21" Type="http://schemas.openxmlformats.org/officeDocument/2006/relationships/hyperlink" Target="https://pxhere.com/nl/photo/918919" TargetMode="External"/><Relationship Id="rId34" Type="http://schemas.openxmlformats.org/officeDocument/2006/relationships/hyperlink" Target="https://pxhere.com/nl/photo/954027" TargetMode="External"/><Relationship Id="rId42" Type="http://schemas.openxmlformats.org/officeDocument/2006/relationships/hyperlink" Target="https://www.industriemuseum.be/nl/collectie-item/zeep-om-te-douchen-van-het-merk-sunlight" TargetMode="External"/><Relationship Id="rId47" Type="http://schemas.openxmlformats.org/officeDocument/2006/relationships/image" Target="../media/image25.png"/><Relationship Id="rId50" Type="http://schemas.openxmlformats.org/officeDocument/2006/relationships/hyperlink" Target="https://pixnio.com/objects/plastic-hair-comb" TargetMode="External"/><Relationship Id="rId55" Type="http://schemas.openxmlformats.org/officeDocument/2006/relationships/image" Target="../media/image29.jpeg"/><Relationship Id="rId63" Type="http://schemas.openxmlformats.org/officeDocument/2006/relationships/image" Target="../media/image33.jpeg"/><Relationship Id="rId7" Type="http://schemas.openxmlformats.org/officeDocument/2006/relationships/hyperlink" Target="https://www.industriemuseum.be/nl/collectie-item/thermoskan-van-het-merk-tiger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jpeg"/><Relationship Id="rId29" Type="http://schemas.openxmlformats.org/officeDocument/2006/relationships/hyperlink" Target="https://www.ikbendeslimste.be/2017/02/03/korting-chocopasta-boerinneke-myshopi/" TargetMode="External"/><Relationship Id="rId11" Type="http://schemas.openxmlformats.org/officeDocument/2006/relationships/hyperlink" Target="https://cora.wikixl.nl/index.php/Toelichting_CORAwiki" TargetMode="External"/><Relationship Id="rId24" Type="http://schemas.openxmlformats.org/officeDocument/2006/relationships/image" Target="../media/image13.jpeg"/><Relationship Id="rId32" Type="http://schemas.openxmlformats.org/officeDocument/2006/relationships/image" Target="../media/image17.jpeg"/><Relationship Id="rId37" Type="http://schemas.openxmlformats.org/officeDocument/2006/relationships/image" Target="../media/image20.png"/><Relationship Id="rId40" Type="http://schemas.openxmlformats.org/officeDocument/2006/relationships/hyperlink" Target="https://commons.wikimedia.org/wiki/File:De_ridder_van_het_geheugen,_kostuum_event_1,_De_Bokser,_groene_handdoek,_objectnr_85937-7.B.JPG" TargetMode="External"/><Relationship Id="rId45" Type="http://schemas.openxmlformats.org/officeDocument/2006/relationships/image" Target="../media/image24.png"/><Relationship Id="rId53" Type="http://schemas.openxmlformats.org/officeDocument/2006/relationships/image" Target="../media/image28.JPG"/><Relationship Id="rId58" Type="http://schemas.openxmlformats.org/officeDocument/2006/relationships/hyperlink" Target="https://pxhere.com/nl/photo/938272" TargetMode="External"/><Relationship Id="rId66" Type="http://schemas.openxmlformats.org/officeDocument/2006/relationships/image" Target="../media/image35.jpeg"/><Relationship Id="rId5" Type="http://schemas.openxmlformats.org/officeDocument/2006/relationships/hyperlink" Target="https://www.publicdomainpictures.net/en/view-image.php?image=41430&amp;picture=cup-of-tea" TargetMode="External"/><Relationship Id="rId61" Type="http://schemas.openxmlformats.org/officeDocument/2006/relationships/image" Target="../media/image32.jpeg"/><Relationship Id="rId19" Type="http://schemas.openxmlformats.org/officeDocument/2006/relationships/hyperlink" Target="https://nl.wiktionary.org/wiki/kaas" TargetMode="External"/><Relationship Id="rId14" Type="http://schemas.openxmlformats.org/officeDocument/2006/relationships/image" Target="../media/image8.jpeg"/><Relationship Id="rId22" Type="http://schemas.openxmlformats.org/officeDocument/2006/relationships/image" Target="../media/image12.jpeg"/><Relationship Id="rId27" Type="http://schemas.openxmlformats.org/officeDocument/2006/relationships/hyperlink" Target="http://www.foodista.com/recipe/RZZ2L6RM/egg-sandwich-with-spiced-saut-ed-onions" TargetMode="External"/><Relationship Id="rId30" Type="http://schemas.openxmlformats.org/officeDocument/2006/relationships/image" Target="../media/image16.JPG"/><Relationship Id="rId35" Type="http://schemas.openxmlformats.org/officeDocument/2006/relationships/image" Target="../media/image19.jpeg"/><Relationship Id="rId43" Type="http://schemas.openxmlformats.org/officeDocument/2006/relationships/image" Target="../media/image23.jpeg"/><Relationship Id="rId48" Type="http://schemas.openxmlformats.org/officeDocument/2006/relationships/hyperlink" Target="https://pixabay.com/en/toothpaste-blue-tube-dental-29774/" TargetMode="External"/><Relationship Id="rId56" Type="http://schemas.openxmlformats.org/officeDocument/2006/relationships/hyperlink" Target="https://alleideen.com/deko-spiegel-ideen-und-tipps/" TargetMode="External"/><Relationship Id="rId64" Type="http://schemas.openxmlformats.org/officeDocument/2006/relationships/hyperlink" Target="https://nl.wiktionary.org/wiki/malie" TargetMode="External"/><Relationship Id="rId8" Type="http://schemas.openxmlformats.org/officeDocument/2006/relationships/image" Target="../media/image5.gif"/><Relationship Id="rId51" Type="http://schemas.openxmlformats.org/officeDocument/2006/relationships/image" Target="../media/image27.jpeg"/><Relationship Id="rId3" Type="http://schemas.openxmlformats.org/officeDocument/2006/relationships/image" Target="../media/image2.jpeg"/><Relationship Id="rId12" Type="http://schemas.openxmlformats.org/officeDocument/2006/relationships/image" Target="../media/image7.jpg"/><Relationship Id="rId17" Type="http://schemas.openxmlformats.org/officeDocument/2006/relationships/hyperlink" Target="https://www.flickr.com/photos/tyodickerson/2366091360/" TargetMode="External"/><Relationship Id="rId25" Type="http://schemas.openxmlformats.org/officeDocument/2006/relationships/hyperlink" Target="https://pxhere.com/en/photo/1620762" TargetMode="External"/><Relationship Id="rId33" Type="http://schemas.openxmlformats.org/officeDocument/2006/relationships/image" Target="../media/image18.jpeg"/><Relationship Id="rId38" Type="http://schemas.openxmlformats.org/officeDocument/2006/relationships/hyperlink" Target="https://www.sclera.be/nl/picto/detail/20349" TargetMode="External"/><Relationship Id="rId46" Type="http://schemas.openxmlformats.org/officeDocument/2006/relationships/hyperlink" Target="https://pixabay.com/nl/tandenborstel-roze-tandpasta-308840/" TargetMode="External"/><Relationship Id="rId59" Type="http://schemas.openxmlformats.org/officeDocument/2006/relationships/image" Target="../media/image31.png"/><Relationship Id="rId67" Type="http://schemas.openxmlformats.org/officeDocument/2006/relationships/hyperlink" Target="https://commons.wikimedia.org/wiki/File:Bril,_bifocale_ronde_glazen_in_een_fors_bruin_transparant_montuur,_bronskleurige_metalen_veren_met_zwarte_oorsteun,_objectnr_79747.JPG" TargetMode="External"/><Relationship Id="rId20" Type="http://schemas.openxmlformats.org/officeDocument/2006/relationships/image" Target="../media/image11.jpeg"/><Relationship Id="rId41" Type="http://schemas.openxmlformats.org/officeDocument/2006/relationships/image" Target="../media/image22.jpeg"/><Relationship Id="rId54" Type="http://schemas.openxmlformats.org/officeDocument/2006/relationships/hyperlink" Target="https://beautifullyglossy.blogspot.com/2010/04/dove-original-anti-perspirant-deodorant.html" TargetMode="External"/><Relationship Id="rId62" Type="http://schemas.openxmlformats.org/officeDocument/2006/relationships/hyperlink" Target="https://pxhere.com/nl/photo/60957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5" Type="http://schemas.openxmlformats.org/officeDocument/2006/relationships/hyperlink" Target="https://pixnio.com/nl/media/dichtbij-ei-ei-vak-cholesterol-pasen" TargetMode="External"/><Relationship Id="rId23" Type="http://schemas.openxmlformats.org/officeDocument/2006/relationships/hyperlink" Target="https://pxhere.com/en/photo/1046660" TargetMode="External"/><Relationship Id="rId28" Type="http://schemas.openxmlformats.org/officeDocument/2006/relationships/image" Target="../media/image15.jpeg"/><Relationship Id="rId36" Type="http://schemas.openxmlformats.org/officeDocument/2006/relationships/hyperlink" Target="https://www.flickr.com/photos/hulagway/5941766050/" TargetMode="External"/><Relationship Id="rId49" Type="http://schemas.openxmlformats.org/officeDocument/2006/relationships/image" Target="../media/image26.jpeg"/><Relationship Id="rId57" Type="http://schemas.openxmlformats.org/officeDocument/2006/relationships/image" Target="../media/image30.jpeg"/><Relationship Id="rId10" Type="http://schemas.openxmlformats.org/officeDocument/2006/relationships/image" Target="../media/image6.jpeg"/><Relationship Id="rId31" Type="http://schemas.openxmlformats.org/officeDocument/2006/relationships/hyperlink" Target="https://nl.wikipedia.org/wiki/Buffelmelk" TargetMode="External"/><Relationship Id="rId44" Type="http://schemas.openxmlformats.org/officeDocument/2006/relationships/hyperlink" Target="https://nl.wikipedia.org/wiki/Mengkraan" TargetMode="External"/><Relationship Id="rId52" Type="http://schemas.openxmlformats.org/officeDocument/2006/relationships/hyperlink" Target="https://commons.wikimedia.org/wiki/File:Scheerapparaat_Philips_Philishave_4870,_objectnr_90266-A.JPG" TargetMode="External"/><Relationship Id="rId60" Type="http://schemas.openxmlformats.org/officeDocument/2006/relationships/hyperlink" Target="https://www.sclera.be/nl/picto/detail/19740" TargetMode="External"/><Relationship Id="rId65" Type="http://schemas.openxmlformats.org/officeDocument/2006/relationships/image" Target="../media/image34.png"/><Relationship Id="rId4" Type="http://schemas.openxmlformats.org/officeDocument/2006/relationships/image" Target="../media/image3.jpeg"/><Relationship Id="rId9" Type="http://schemas.openxmlformats.org/officeDocument/2006/relationships/hyperlink" Target="https://maken.wikiwijs.nl/82112/Thema__Suiker_hv3" TargetMode="External"/><Relationship Id="rId13" Type="http://schemas.openxmlformats.org/officeDocument/2006/relationships/hyperlink" Target="https://commons.wikimedia.org/wiki/Category:Glass_jam_jars" TargetMode="External"/><Relationship Id="rId18" Type="http://schemas.openxmlformats.org/officeDocument/2006/relationships/image" Target="../media/image10.jpeg"/><Relationship Id="rId3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B47BF2A-46E9-78BE-8C51-4397A03FEDA8}"/>
              </a:ext>
            </a:extLst>
          </p:cNvPr>
          <p:cNvSpPr txBox="1"/>
          <p:nvPr/>
        </p:nvSpPr>
        <p:spPr>
          <a:xfrm>
            <a:off x="922682" y="1033670"/>
            <a:ext cx="103466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De volgende dia’s geven schematisch weer wat er gebeurt met het brein van iemand die lijdt aan dementie .</a:t>
            </a:r>
          </a:p>
          <a:p>
            <a:r>
              <a:rPr lang="nl-BE" dirty="0"/>
              <a:t>De plaatjes in ons geheugen vormen een beeld en dat beeld geeft een situatie weer .</a:t>
            </a:r>
          </a:p>
          <a:p>
            <a:r>
              <a:rPr lang="nl-BE" dirty="0"/>
              <a:t>Met die situaties kunnen we iets doen, iets plannen en een actie ondernemen .</a:t>
            </a:r>
          </a:p>
          <a:p>
            <a:endParaRPr lang="nl-BE" dirty="0"/>
          </a:p>
          <a:p>
            <a:r>
              <a:rPr lang="nl-BE" dirty="0"/>
              <a:t>Wanneer een gedeelte of een geheel van dat plaatje wegvalt, proberen we dat te compenseren  ( beginnende dementie )</a:t>
            </a:r>
          </a:p>
          <a:p>
            <a:endParaRPr lang="nl-BE" dirty="0"/>
          </a:p>
          <a:p>
            <a:r>
              <a:rPr lang="nl-BE" dirty="0"/>
              <a:t>Naargelang er meerdere plaatjes wegvallen kunnen we een onsamenhangend beeld krijgen en is een situatie onherkenbaar, of niet meer in te schatten  ( verdere dementie )</a:t>
            </a:r>
          </a:p>
          <a:p>
            <a:endParaRPr lang="nl-BE" dirty="0"/>
          </a:p>
          <a:p>
            <a:r>
              <a:rPr lang="nl-BE" dirty="0"/>
              <a:t>Omdat dementie vooral het </a:t>
            </a:r>
            <a:r>
              <a:rPr lang="nl-BE" dirty="0" err="1"/>
              <a:t>bovenbrein</a:t>
            </a:r>
            <a:r>
              <a:rPr lang="nl-BE" dirty="0"/>
              <a:t> aanvalt, vallen we terug op het </a:t>
            </a:r>
            <a:r>
              <a:rPr lang="nl-BE" dirty="0" err="1"/>
              <a:t>onderbrein</a:t>
            </a:r>
            <a:r>
              <a:rPr lang="nl-BE" dirty="0"/>
              <a:t> met de emoties en de zintuiglijke ervaringen of waarnemingen  ( diepere dementie )</a:t>
            </a:r>
          </a:p>
          <a:p>
            <a:endParaRPr lang="nl-BE" dirty="0"/>
          </a:p>
          <a:p>
            <a:r>
              <a:rPr lang="nl-BE" dirty="0"/>
              <a:t>Deze vaststellingen zijn voor mij de basis voor het geven van infosessies rond dementie 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EE4F1F7-8C22-95E2-5CE5-072558ED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2995F-C8C8-4966-957C-4F56737738D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17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46170" y="5074920"/>
            <a:ext cx="3840480" cy="1108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6170" y="3794760"/>
            <a:ext cx="3840480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46170" y="2578982"/>
            <a:ext cx="3840480" cy="941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63315" y="777675"/>
            <a:ext cx="384048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0" y="3711892"/>
            <a:ext cx="12192000" cy="31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646170" y="342900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646170" y="3268980"/>
            <a:ext cx="3840480" cy="1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6" idx="1"/>
            <a:endCxn id="6" idx="3"/>
          </p:cNvCxnSpPr>
          <p:nvPr/>
        </p:nvCxnSpPr>
        <p:spPr>
          <a:xfrm>
            <a:off x="3646170" y="3049711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646170" y="2560320"/>
            <a:ext cx="384048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9777413" y="3793476"/>
            <a:ext cx="237326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FF0000"/>
                </a:solidFill>
                <a:latin typeface="Calibri" panose="020F0502020204030204"/>
              </a:rPr>
              <a:t>Grotere benadering via het </a:t>
            </a:r>
            <a:r>
              <a:rPr lang="nl-BE" b="1" dirty="0" err="1">
                <a:solidFill>
                  <a:srgbClr val="FF0000"/>
                </a:solidFill>
                <a:latin typeface="Calibri" panose="020F0502020204030204"/>
              </a:rPr>
              <a:t>onderbrein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9727944" y="2495528"/>
            <a:ext cx="222123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Bovenbrein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een groot probleem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851910" y="5349240"/>
            <a:ext cx="33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Zien / horen / ruiken / voelen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proeven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714500" y="55372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Zintuiglijke waarnemingen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851910" y="4023360"/>
            <a:ext cx="277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Ordenen van bewegen / licht en donker / ver en kortbij 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 flipV="1">
            <a:off x="11558587" y="1356119"/>
            <a:ext cx="17145" cy="170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11586251" y="4241704"/>
            <a:ext cx="0" cy="138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4869180" y="1257300"/>
            <a:ext cx="145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699633" y="2202418"/>
            <a:ext cx="130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958215" y="2298947"/>
            <a:ext cx="180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geheugen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58215" y="1084511"/>
            <a:ext cx="1920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betekenis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370070" y="273963"/>
            <a:ext cx="24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Handelen en plannen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7818120" y="1441966"/>
            <a:ext cx="238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 ondernemen: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8389621" y="5606950"/>
            <a:ext cx="2320290" cy="36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gedrag</a:t>
            </a: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1348740" y="3280411"/>
            <a:ext cx="0" cy="560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1348740" y="1450271"/>
            <a:ext cx="0" cy="77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/>
          <p:nvPr/>
        </p:nvCxnSpPr>
        <p:spPr>
          <a:xfrm flipV="1">
            <a:off x="1348740" y="489169"/>
            <a:ext cx="2823210" cy="4938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/>
          <p:nvPr/>
        </p:nvCxnSpPr>
        <p:spPr>
          <a:xfrm rot="10800000">
            <a:off x="6652260" y="434519"/>
            <a:ext cx="1908810" cy="1015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>
            <a:off x="8818246" y="1812191"/>
            <a:ext cx="0" cy="3794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17143" y="4522708"/>
            <a:ext cx="11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emoties</a:t>
            </a:r>
          </a:p>
        </p:txBody>
      </p:sp>
      <p:sp>
        <p:nvSpPr>
          <p:cNvPr id="2" name="6-puntige ster 1"/>
          <p:cNvSpPr/>
          <p:nvPr/>
        </p:nvSpPr>
        <p:spPr>
          <a:xfrm>
            <a:off x="1360170" y="3920490"/>
            <a:ext cx="2108833" cy="155698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Amandelkern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angstkern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143" y="114300"/>
            <a:ext cx="2054848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Diepere dementie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646170" y="2202418"/>
            <a:ext cx="3840480" cy="3765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cxnSp>
        <p:nvCxnSpPr>
          <p:cNvPr id="27" name="Gebogen verbindingslijn 26"/>
          <p:cNvCxnSpPr>
            <a:stCxn id="6" idx="1"/>
            <a:endCxn id="2" idx="5"/>
          </p:cNvCxnSpPr>
          <p:nvPr/>
        </p:nvCxnSpPr>
        <p:spPr>
          <a:xfrm rot="10800000" flipV="1">
            <a:off x="2414588" y="3049710"/>
            <a:ext cx="1231583" cy="870779"/>
          </a:xfrm>
          <a:prstGeom prst="bentConnector2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2416965" y="2673116"/>
            <a:ext cx="694374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druk</a:t>
            </a:r>
          </a:p>
        </p:txBody>
      </p:sp>
      <p:cxnSp>
        <p:nvCxnSpPr>
          <p:cNvPr id="46" name="Rechte verbindingslijn met pijl 45"/>
          <p:cNvCxnSpPr/>
          <p:nvPr/>
        </p:nvCxnSpPr>
        <p:spPr>
          <a:xfrm>
            <a:off x="3383280" y="4981113"/>
            <a:ext cx="572928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3966213" y="2673116"/>
            <a:ext cx="30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Wegvallend geheugen</a:t>
            </a:r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70" y="2155894"/>
            <a:ext cx="3840480" cy="153697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851910" y="2560320"/>
            <a:ext cx="518160" cy="26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6280786" y="2601377"/>
            <a:ext cx="518160" cy="26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4613912" y="2481771"/>
            <a:ext cx="518160" cy="26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5754291" y="2444520"/>
            <a:ext cx="518160" cy="26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7208050" y="2433279"/>
            <a:ext cx="247649" cy="124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hthoek 49"/>
          <p:cNvSpPr/>
          <p:nvPr/>
        </p:nvSpPr>
        <p:spPr>
          <a:xfrm>
            <a:off x="4431030" y="2791018"/>
            <a:ext cx="367665" cy="176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hthoek 50"/>
          <p:cNvSpPr/>
          <p:nvPr/>
        </p:nvSpPr>
        <p:spPr>
          <a:xfrm>
            <a:off x="6946104" y="2743573"/>
            <a:ext cx="518160" cy="263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727938" y="3222277"/>
            <a:ext cx="3727761" cy="37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Grote hoeveelheid geheugen valt weg</a:t>
            </a:r>
          </a:p>
        </p:txBody>
      </p:sp>
      <p:pic>
        <p:nvPicPr>
          <p:cNvPr id="52" name="Afbeelding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77" y="4522708"/>
            <a:ext cx="2248062" cy="1696672"/>
          </a:xfrm>
          <a:prstGeom prst="rect">
            <a:avLst/>
          </a:prstGeom>
        </p:spPr>
      </p:pic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0A34-8D8D-4B1C-974E-99A575BEC20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Vermenigvuldigingsteken 14">
            <a:extLst>
              <a:ext uri="{FF2B5EF4-FFF2-40B4-BE49-F238E27FC236}">
                <a16:creationId xmlns:a16="http://schemas.microsoft.com/office/drawing/2014/main" id="{2E657ECD-BCEF-6D4F-8312-3356A5654F23}"/>
              </a:ext>
            </a:extLst>
          </p:cNvPr>
          <p:cNvSpPr/>
          <p:nvPr/>
        </p:nvSpPr>
        <p:spPr>
          <a:xfrm>
            <a:off x="4111465" y="674371"/>
            <a:ext cx="2586519" cy="2197818"/>
          </a:xfrm>
          <a:prstGeom prst="mathMultiply">
            <a:avLst/>
          </a:prstGeom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Niet toegestaan-symbool 17">
            <a:extLst>
              <a:ext uri="{FF2B5EF4-FFF2-40B4-BE49-F238E27FC236}">
                <a16:creationId xmlns:a16="http://schemas.microsoft.com/office/drawing/2014/main" id="{0FA49F21-C4F9-7902-21D8-1F1925EAC4E0}"/>
              </a:ext>
            </a:extLst>
          </p:cNvPr>
          <p:cNvSpPr/>
          <p:nvPr/>
        </p:nvSpPr>
        <p:spPr>
          <a:xfrm>
            <a:off x="1186112" y="1839560"/>
            <a:ext cx="319310" cy="3628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3" name="Niet toegestaan-symbool 52">
            <a:extLst>
              <a:ext uri="{FF2B5EF4-FFF2-40B4-BE49-F238E27FC236}">
                <a16:creationId xmlns:a16="http://schemas.microsoft.com/office/drawing/2014/main" id="{CE5BDFB5-BD29-3149-2318-413653D5AAB4}"/>
              </a:ext>
            </a:extLst>
          </p:cNvPr>
          <p:cNvSpPr/>
          <p:nvPr/>
        </p:nvSpPr>
        <p:spPr>
          <a:xfrm>
            <a:off x="3335433" y="291912"/>
            <a:ext cx="319310" cy="30700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cxnSp>
        <p:nvCxnSpPr>
          <p:cNvPr id="55" name="Gebogen verbindingslijn 53">
            <a:extLst>
              <a:ext uri="{FF2B5EF4-FFF2-40B4-BE49-F238E27FC236}">
                <a16:creationId xmlns:a16="http://schemas.microsoft.com/office/drawing/2014/main" id="{E0D0E7CD-D1AB-65FE-8716-D1EB2D9F2792}"/>
              </a:ext>
            </a:extLst>
          </p:cNvPr>
          <p:cNvCxnSpPr/>
          <p:nvPr/>
        </p:nvCxnSpPr>
        <p:spPr>
          <a:xfrm rot="10800000">
            <a:off x="6669405" y="434519"/>
            <a:ext cx="1908810" cy="1015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Niet toegestaan-symbool 55">
            <a:extLst>
              <a:ext uri="{FF2B5EF4-FFF2-40B4-BE49-F238E27FC236}">
                <a16:creationId xmlns:a16="http://schemas.microsoft.com/office/drawing/2014/main" id="{425EFE3F-4AE6-0D27-EB50-B216EC60BAC1}"/>
              </a:ext>
            </a:extLst>
          </p:cNvPr>
          <p:cNvSpPr/>
          <p:nvPr/>
        </p:nvSpPr>
        <p:spPr>
          <a:xfrm>
            <a:off x="7528004" y="1306098"/>
            <a:ext cx="319310" cy="30700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59" name="Niet toegestaan-symbool 58">
            <a:extLst>
              <a:ext uri="{FF2B5EF4-FFF2-40B4-BE49-F238E27FC236}">
                <a16:creationId xmlns:a16="http://schemas.microsoft.com/office/drawing/2014/main" id="{4C61EE31-78F3-3E7B-F3AD-305CA986E66A}"/>
              </a:ext>
            </a:extLst>
          </p:cNvPr>
          <p:cNvSpPr/>
          <p:nvPr/>
        </p:nvSpPr>
        <p:spPr>
          <a:xfrm>
            <a:off x="8683976" y="2864644"/>
            <a:ext cx="319310" cy="30700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60" name="Niet toegestaan-symbool 59">
            <a:extLst>
              <a:ext uri="{FF2B5EF4-FFF2-40B4-BE49-F238E27FC236}">
                <a16:creationId xmlns:a16="http://schemas.microsoft.com/office/drawing/2014/main" id="{9C24B957-E9BE-238F-9A82-488BC9173BC5}"/>
              </a:ext>
            </a:extLst>
          </p:cNvPr>
          <p:cNvSpPr/>
          <p:nvPr/>
        </p:nvSpPr>
        <p:spPr>
          <a:xfrm>
            <a:off x="1209093" y="3373491"/>
            <a:ext cx="319310" cy="362858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46170" y="5074920"/>
            <a:ext cx="3840480" cy="1108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6170" y="3794760"/>
            <a:ext cx="3840480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46170" y="2228850"/>
            <a:ext cx="3840480" cy="1291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46170" y="777240"/>
            <a:ext cx="384048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0" y="3711892"/>
            <a:ext cx="12192000" cy="31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646170" y="342900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646170" y="3268980"/>
            <a:ext cx="3840480" cy="1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6" idx="1"/>
            <a:endCxn id="6" idx="3"/>
          </p:cNvCxnSpPr>
          <p:nvPr/>
        </p:nvCxnSpPr>
        <p:spPr>
          <a:xfrm>
            <a:off x="3646170" y="2874645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646170" y="2560320"/>
            <a:ext cx="384048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0938510" y="3920490"/>
            <a:ext cx="13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onderbrein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0938510" y="3086100"/>
            <a:ext cx="125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bovenbrein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851910" y="5349240"/>
            <a:ext cx="33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Zien / horen / ruiken / voelen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proeven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714500" y="55372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Zintuiglijke waarnemingen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851910" y="4023360"/>
            <a:ext cx="277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Bewegen / licht en donker / ver en kortbij 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714500" y="41744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ordenen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 flipV="1">
            <a:off x="11407140" y="1377315"/>
            <a:ext cx="17145" cy="170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11407140" y="4289822"/>
            <a:ext cx="0" cy="138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4869180" y="1257300"/>
            <a:ext cx="145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789170" y="2672833"/>
            <a:ext cx="130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958215" y="2298947"/>
            <a:ext cx="180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geheugen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58215" y="1084511"/>
            <a:ext cx="1920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betekenis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370070" y="273963"/>
            <a:ext cx="24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Handelen en plannen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7818120" y="1441966"/>
            <a:ext cx="238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 ondernemen: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8389621" y="5606950"/>
            <a:ext cx="2320290" cy="36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gedrag</a:t>
            </a: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1348740" y="3280411"/>
            <a:ext cx="0" cy="560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1348740" y="1450271"/>
            <a:ext cx="0" cy="77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/>
          <p:nvPr/>
        </p:nvCxnSpPr>
        <p:spPr>
          <a:xfrm flipV="1">
            <a:off x="1348740" y="489169"/>
            <a:ext cx="2823210" cy="4938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/>
          <p:nvPr/>
        </p:nvCxnSpPr>
        <p:spPr>
          <a:xfrm rot="10800000">
            <a:off x="6652260" y="434519"/>
            <a:ext cx="1908810" cy="1015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>
            <a:off x="8818246" y="1812191"/>
            <a:ext cx="0" cy="3794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17143" y="4522708"/>
            <a:ext cx="11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71" y="2169113"/>
            <a:ext cx="3840480" cy="154277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78180" y="3202707"/>
            <a:ext cx="358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Geheugenplaatjes /geheugenschillen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30629" y="100484"/>
            <a:ext cx="2280975" cy="369332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Hoe werkt ons brein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0A34-8D8D-4B1C-974E-99A575BEC20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54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985E35A7-3C0F-800B-2D3E-AB931AE1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93" y="379379"/>
            <a:ext cx="5126497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B723E4EF-7D50-81D9-EDEF-2FBFB8E6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78" y="3551093"/>
            <a:ext cx="5126498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150DD10F-E52C-37B9-C2F8-F8E4AEB1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1" y="379379"/>
            <a:ext cx="5060004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42CD9E0F-393F-B7C8-27C8-F71F60FB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1" y="3538493"/>
            <a:ext cx="4970776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Afbeelding met kop, tafel, koffie, binnen&#10;&#10;Automatisch gegenereerde beschrijving">
            <a:extLst>
              <a:ext uri="{FF2B5EF4-FFF2-40B4-BE49-F238E27FC236}">
                <a16:creationId xmlns:a16="http://schemas.microsoft.com/office/drawing/2014/main" id="{B8D2A874-2F05-CE42-B474-32B415430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0181" y="757787"/>
            <a:ext cx="1188434" cy="973735"/>
          </a:xfrm>
          <a:prstGeom prst="rect">
            <a:avLst/>
          </a:prstGeom>
        </p:spPr>
      </p:pic>
      <p:pic>
        <p:nvPicPr>
          <p:cNvPr id="15" name="Afbeelding 14" descr="Afbeelding met muur, binnen, kop, vat&#10;&#10;Automatisch gegenereerde beschrijving">
            <a:extLst>
              <a:ext uri="{FF2B5EF4-FFF2-40B4-BE49-F238E27FC236}">
                <a16:creationId xmlns:a16="http://schemas.microsoft.com/office/drawing/2014/main" id="{DF104996-2B13-35CA-0DE3-9C63E4659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12721" y="748059"/>
            <a:ext cx="915346" cy="973734"/>
          </a:xfrm>
          <a:prstGeom prst="rect">
            <a:avLst/>
          </a:prstGeom>
        </p:spPr>
      </p:pic>
      <p:pic>
        <p:nvPicPr>
          <p:cNvPr id="17" name="Afbeelding 16" descr="Afbeelding met suiker, zoet, voedsel, sluiten&#10;&#10;Automatisch gegenereerde beschrijving">
            <a:extLst>
              <a:ext uri="{FF2B5EF4-FFF2-40B4-BE49-F238E27FC236}">
                <a16:creationId xmlns:a16="http://schemas.microsoft.com/office/drawing/2014/main" id="{CAAE1542-FA1D-2C0D-D08B-D288739BE0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76667" y="767516"/>
            <a:ext cx="915346" cy="964006"/>
          </a:xfrm>
          <a:prstGeom prst="rect">
            <a:avLst/>
          </a:prstGeom>
        </p:spPr>
      </p:pic>
      <p:pic>
        <p:nvPicPr>
          <p:cNvPr id="20" name="Afbeelding 19" descr="Afbeelding met voedsel, boterham, binnen, snacks&#10;&#10;Automatisch gegenereerde beschrijving">
            <a:extLst>
              <a:ext uri="{FF2B5EF4-FFF2-40B4-BE49-F238E27FC236}">
                <a16:creationId xmlns:a16="http://schemas.microsoft.com/office/drawing/2014/main" id="{26614B2E-00AE-E49F-A789-4D943623F1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277005" y="777244"/>
            <a:ext cx="917565" cy="96400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379CDEB-1D7F-5C78-F6AB-7B42CDA1DB75}"/>
              </a:ext>
            </a:extLst>
          </p:cNvPr>
          <p:cNvSpPr txBox="1"/>
          <p:nvPr/>
        </p:nvSpPr>
        <p:spPr>
          <a:xfrm>
            <a:off x="4990937" y="1919742"/>
            <a:ext cx="48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pic>
        <p:nvPicPr>
          <p:cNvPr id="23" name="Afbeelding 22" descr="Afbeelding met tafel, kop, glas, vat&#10;&#10;Automatisch gegenereerde beschrijving">
            <a:extLst>
              <a:ext uri="{FF2B5EF4-FFF2-40B4-BE49-F238E27FC236}">
                <a16:creationId xmlns:a16="http://schemas.microsoft.com/office/drawing/2014/main" id="{6CBC1D02-8C75-9199-2DB9-8C5830DE5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750185" y="777244"/>
            <a:ext cx="942445" cy="964006"/>
          </a:xfrm>
          <a:prstGeom prst="rect">
            <a:avLst/>
          </a:prstGeom>
        </p:spPr>
      </p:pic>
      <p:pic>
        <p:nvPicPr>
          <p:cNvPr id="26" name="Afbeelding 25" descr="Afbeelding met binnen, voedsel&#10;&#10;Automatisch gegenereerde beschrijving">
            <a:extLst>
              <a:ext uri="{FF2B5EF4-FFF2-40B4-BE49-F238E27FC236}">
                <a16:creationId xmlns:a16="http://schemas.microsoft.com/office/drawing/2014/main" id="{8CA2A332-C576-E630-D383-DC1EC88460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919598" y="817775"/>
            <a:ext cx="942445" cy="864140"/>
          </a:xfrm>
          <a:prstGeom prst="rect">
            <a:avLst/>
          </a:prstGeom>
        </p:spPr>
      </p:pic>
      <p:pic>
        <p:nvPicPr>
          <p:cNvPr id="28" name="Afbeelding 27" descr="Afbeelding met voedsel, kop, bord, geel&#10;&#10;Automatisch gegenereerde beschrijving">
            <a:extLst>
              <a:ext uri="{FF2B5EF4-FFF2-40B4-BE49-F238E27FC236}">
                <a16:creationId xmlns:a16="http://schemas.microsoft.com/office/drawing/2014/main" id="{5D13143D-EB68-E3B5-88B9-E2A7EDF9B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022155" y="757787"/>
            <a:ext cx="942445" cy="964006"/>
          </a:xfrm>
          <a:prstGeom prst="rect">
            <a:avLst/>
          </a:prstGeom>
        </p:spPr>
      </p:pic>
      <p:pic>
        <p:nvPicPr>
          <p:cNvPr id="31" name="Afbeelding 30" descr="Afbeelding met voedsel, kaas, binnen, boter&#10;&#10;Automatisch gegenereerde beschrijving">
            <a:extLst>
              <a:ext uri="{FF2B5EF4-FFF2-40B4-BE49-F238E27FC236}">
                <a16:creationId xmlns:a16="http://schemas.microsoft.com/office/drawing/2014/main" id="{146590D9-C2CD-42B8-EE10-FB1A873188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022154" y="741353"/>
            <a:ext cx="954735" cy="1022917"/>
          </a:xfrm>
          <a:prstGeom prst="rect">
            <a:avLst/>
          </a:prstGeom>
        </p:spPr>
      </p:pic>
      <p:pic>
        <p:nvPicPr>
          <p:cNvPr id="34" name="Afbeelding 33" descr="Afbeelding met tekst&#10;&#10;Automatisch gegenereerde beschrijving">
            <a:extLst>
              <a:ext uri="{FF2B5EF4-FFF2-40B4-BE49-F238E27FC236}">
                <a16:creationId xmlns:a16="http://schemas.microsoft.com/office/drawing/2014/main" id="{60132222-1143-38A2-DF60-7B7F8774EF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 flipH="1">
            <a:off x="9235279" y="741353"/>
            <a:ext cx="954734" cy="904671"/>
          </a:xfrm>
          <a:prstGeom prst="rect">
            <a:avLst/>
          </a:prstGeom>
        </p:spPr>
      </p:pic>
      <p:pic>
        <p:nvPicPr>
          <p:cNvPr id="36" name="Afbeelding 35" descr="Afbeelding met bord, tafel, voedsel, binnen&#10;&#10;Automatisch gegenereerde beschrijving">
            <a:extLst>
              <a:ext uri="{FF2B5EF4-FFF2-40B4-BE49-F238E27FC236}">
                <a16:creationId xmlns:a16="http://schemas.microsoft.com/office/drawing/2014/main" id="{76E8A9E4-9314-A35D-913E-D893FFF44F5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690181" y="1823346"/>
            <a:ext cx="1188434" cy="900400"/>
          </a:xfrm>
          <a:prstGeom prst="rect">
            <a:avLst/>
          </a:prstGeom>
        </p:spPr>
      </p:pic>
      <p:pic>
        <p:nvPicPr>
          <p:cNvPr id="38" name="Afbeelding 37" descr="Afbeelding met bord, tafel, taart, voedsel&#10;&#10;Automatisch gegenereerde beschrijving">
            <a:extLst>
              <a:ext uri="{FF2B5EF4-FFF2-40B4-BE49-F238E27FC236}">
                <a16:creationId xmlns:a16="http://schemas.microsoft.com/office/drawing/2014/main" id="{41041FAF-D4D8-873E-DDB3-5910BD4569C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1996800" y="1817857"/>
            <a:ext cx="931267" cy="900400"/>
          </a:xfrm>
          <a:prstGeom prst="rect">
            <a:avLst/>
          </a:prstGeom>
        </p:spPr>
      </p:pic>
      <p:pic>
        <p:nvPicPr>
          <p:cNvPr id="40" name="Afbeelding 39" descr="Afbeelding met bord, voedsel, stuk, dessert&#10;&#10;Automatisch gegenereerde beschrijving">
            <a:extLst>
              <a:ext uri="{FF2B5EF4-FFF2-40B4-BE49-F238E27FC236}">
                <a16:creationId xmlns:a16="http://schemas.microsoft.com/office/drawing/2014/main" id="{1306457B-6C6B-A511-C5B5-45577F21872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3164379" y="1817855"/>
            <a:ext cx="915346" cy="900401"/>
          </a:xfrm>
          <a:prstGeom prst="rect">
            <a:avLst/>
          </a:prstGeom>
        </p:spPr>
      </p:pic>
      <p:pic>
        <p:nvPicPr>
          <p:cNvPr id="43" name="Afbeelding 42" descr="Afbeelding met kop, koffie, drank, voedsel&#10;&#10;Automatisch gegenereerde beschrijving">
            <a:extLst>
              <a:ext uri="{FF2B5EF4-FFF2-40B4-BE49-F238E27FC236}">
                <a16:creationId xmlns:a16="http://schemas.microsoft.com/office/drawing/2014/main" id="{D2167B26-1B7F-2140-D7B2-9B9EDFE4199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311561" y="1817855"/>
            <a:ext cx="915346" cy="964006"/>
          </a:xfrm>
          <a:prstGeom prst="rect">
            <a:avLst/>
          </a:prstGeom>
        </p:spPr>
      </p:pic>
      <p:sp>
        <p:nvSpPr>
          <p:cNvPr id="44" name="Tekstvak 43">
            <a:extLst>
              <a:ext uri="{FF2B5EF4-FFF2-40B4-BE49-F238E27FC236}">
                <a16:creationId xmlns:a16="http://schemas.microsoft.com/office/drawing/2014/main" id="{DE8CD80B-B81E-DAD9-0191-84FB60EE346F}"/>
              </a:ext>
            </a:extLst>
          </p:cNvPr>
          <p:cNvSpPr txBox="1"/>
          <p:nvPr/>
        </p:nvSpPr>
        <p:spPr>
          <a:xfrm>
            <a:off x="4311561" y="3514129"/>
            <a:ext cx="915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Afbeelding 45" descr="Afbeelding met fles, binnen&#10;&#10;Automatisch gegenereerde beschrijving">
            <a:extLst>
              <a:ext uri="{FF2B5EF4-FFF2-40B4-BE49-F238E27FC236}">
                <a16:creationId xmlns:a16="http://schemas.microsoft.com/office/drawing/2014/main" id="{CE4A5156-8BFF-10CE-3479-12BB31AD01F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5714850" y="1865045"/>
            <a:ext cx="1029226" cy="964006"/>
          </a:xfrm>
          <a:prstGeom prst="rect">
            <a:avLst/>
          </a:prstGeom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F2CD1018-7783-CE3C-9F36-5E9144BE64FE}"/>
              </a:ext>
            </a:extLst>
          </p:cNvPr>
          <p:cNvSpPr txBox="1"/>
          <p:nvPr/>
        </p:nvSpPr>
        <p:spPr>
          <a:xfrm>
            <a:off x="5791296" y="2904528"/>
            <a:ext cx="1029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E80D66F3-410C-F12C-3689-0A3DDD1DB12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48" y="1861985"/>
            <a:ext cx="1029226" cy="964006"/>
          </a:xfrm>
          <a:prstGeom prst="rect">
            <a:avLst/>
          </a:prstGeom>
        </p:spPr>
      </p:pic>
      <p:pic>
        <p:nvPicPr>
          <p:cNvPr id="53" name="Afbeelding 52" descr="Afbeelding met kop, tafel, drank, voedsel&#10;&#10;Automatisch gegenereerde beschrijving">
            <a:extLst>
              <a:ext uri="{FF2B5EF4-FFF2-40B4-BE49-F238E27FC236}">
                <a16:creationId xmlns:a16="http://schemas.microsoft.com/office/drawing/2014/main" id="{7F748AF4-2DA0-A95A-01B8-88BECD55455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8065246" y="1861985"/>
            <a:ext cx="954735" cy="999529"/>
          </a:xfrm>
          <a:prstGeom prst="rect">
            <a:avLst/>
          </a:prstGeom>
        </p:spPr>
      </p:pic>
      <p:pic>
        <p:nvPicPr>
          <p:cNvPr id="55" name="Afbeelding 54" descr="Afbeelding met kiwi, fruit, gesneden, knippen&#10;&#10;Automatisch gegenereerde beschrijving">
            <a:extLst>
              <a:ext uri="{FF2B5EF4-FFF2-40B4-BE49-F238E27FC236}">
                <a16:creationId xmlns:a16="http://schemas.microsoft.com/office/drawing/2014/main" id="{DD2BE3F7-607B-2439-9340-CA432F5D77A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 flipH="1">
            <a:off x="9261086" y="1857905"/>
            <a:ext cx="908174" cy="964005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3D5E751B-842A-E1C9-BE1A-04BC22007D0A}"/>
              </a:ext>
            </a:extLst>
          </p:cNvPr>
          <p:cNvSpPr txBox="1"/>
          <p:nvPr/>
        </p:nvSpPr>
        <p:spPr>
          <a:xfrm>
            <a:off x="536662" y="40756"/>
            <a:ext cx="689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 plaatjes samen geven een situatie  : vb : het ontbijtgebeuren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AF69DEB0-81A6-2D19-A574-B18044CBA408}"/>
              </a:ext>
            </a:extLst>
          </p:cNvPr>
          <p:cNvSpPr txBox="1"/>
          <p:nvPr/>
        </p:nvSpPr>
        <p:spPr>
          <a:xfrm>
            <a:off x="4495290" y="3159724"/>
            <a:ext cx="250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: het toiletgebeuren</a:t>
            </a:r>
          </a:p>
        </p:txBody>
      </p:sp>
      <p:pic>
        <p:nvPicPr>
          <p:cNvPr id="60" name="Afbeelding 59" descr="Afbeelding met tekst&#10;&#10;Automatisch gegenereerde beschrijving">
            <a:extLst>
              <a:ext uri="{FF2B5EF4-FFF2-40B4-BE49-F238E27FC236}">
                <a16:creationId xmlns:a16="http://schemas.microsoft.com/office/drawing/2014/main" id="{217717B4-CF52-1295-4FDD-D2C0F6C5AF7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8"/>
              </a:ext>
            </a:extLst>
          </a:blip>
          <a:stretch>
            <a:fillRect/>
          </a:stretch>
        </p:blipFill>
        <p:spPr>
          <a:xfrm>
            <a:off x="884903" y="3932902"/>
            <a:ext cx="993712" cy="924233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C6121454-A0A9-F606-8C2C-2987D550412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2084527" y="3924747"/>
            <a:ext cx="905986" cy="932388"/>
          </a:xfrm>
          <a:prstGeom prst="rect">
            <a:avLst/>
          </a:prstGeom>
        </p:spPr>
      </p:pic>
      <p:pic>
        <p:nvPicPr>
          <p:cNvPr id="1027" name="Afbeelding 1026" descr="Afbeelding met tekst&#10;&#10;Automatisch gegenereerde beschrijving">
            <a:extLst>
              <a:ext uri="{FF2B5EF4-FFF2-40B4-BE49-F238E27FC236}">
                <a16:creationId xmlns:a16="http://schemas.microsoft.com/office/drawing/2014/main" id="{FFDC9C12-E559-4D15-F273-EEE60C09677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2"/>
              </a:ext>
            </a:extLst>
          </a:blip>
          <a:stretch>
            <a:fillRect/>
          </a:stretch>
        </p:blipFill>
        <p:spPr>
          <a:xfrm>
            <a:off x="3289280" y="3984012"/>
            <a:ext cx="802733" cy="924234"/>
          </a:xfrm>
          <a:prstGeom prst="rect">
            <a:avLst/>
          </a:prstGeom>
        </p:spPr>
      </p:pic>
      <p:pic>
        <p:nvPicPr>
          <p:cNvPr id="1031" name="Afbeelding 1030" descr="Afbeelding met muur, binnen, houten, metaalgoed&#10;&#10;Automatisch gegenereerde beschrijving">
            <a:extLst>
              <a:ext uri="{FF2B5EF4-FFF2-40B4-BE49-F238E27FC236}">
                <a16:creationId xmlns:a16="http://schemas.microsoft.com/office/drawing/2014/main" id="{9BB9B1DE-ED51-43F8-C675-301F36F24AA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tretch>
            <a:fillRect/>
          </a:stretch>
        </p:blipFill>
        <p:spPr>
          <a:xfrm>
            <a:off x="4419309" y="3924748"/>
            <a:ext cx="879910" cy="932388"/>
          </a:xfrm>
          <a:prstGeom prst="rect">
            <a:avLst/>
          </a:prstGeom>
        </p:spPr>
      </p:pic>
      <p:pic>
        <p:nvPicPr>
          <p:cNvPr id="1034" name="Afbeelding 103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64C532F-68AE-2828-39D1-DD6B3BCE08F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tretch>
            <a:fillRect/>
          </a:stretch>
        </p:blipFill>
        <p:spPr>
          <a:xfrm>
            <a:off x="5768136" y="3924748"/>
            <a:ext cx="980154" cy="932388"/>
          </a:xfrm>
          <a:prstGeom prst="rect">
            <a:avLst/>
          </a:prstGeom>
        </p:spPr>
      </p:pic>
      <p:pic>
        <p:nvPicPr>
          <p:cNvPr id="1036" name="Afbeelding 1035" descr="Afbeelding met licht&#10;&#10;Automatisch gegenereerde beschrijving">
            <a:extLst>
              <a:ext uri="{FF2B5EF4-FFF2-40B4-BE49-F238E27FC236}">
                <a16:creationId xmlns:a16="http://schemas.microsoft.com/office/drawing/2014/main" id="{23AE35C5-DB86-76E8-60BE-932CDCB2EE94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6919598" y="3932902"/>
            <a:ext cx="942445" cy="924233"/>
          </a:xfrm>
          <a:prstGeom prst="rect">
            <a:avLst/>
          </a:prstGeom>
        </p:spPr>
      </p:pic>
      <p:pic>
        <p:nvPicPr>
          <p:cNvPr id="1038" name="Afbeelding 1037" descr="Afbeelding met vloer, binnen&#10;&#10;Automatisch gegenereerde beschrijving">
            <a:extLst>
              <a:ext uri="{FF2B5EF4-FFF2-40B4-BE49-F238E27FC236}">
                <a16:creationId xmlns:a16="http://schemas.microsoft.com/office/drawing/2014/main" id="{24CB4F08-F9B1-97CB-31B7-00122525F44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0"/>
              </a:ext>
            </a:extLst>
          </a:blip>
          <a:stretch>
            <a:fillRect/>
          </a:stretch>
        </p:blipFill>
        <p:spPr>
          <a:xfrm flipH="1">
            <a:off x="8115181" y="3900619"/>
            <a:ext cx="942446" cy="932388"/>
          </a:xfrm>
          <a:prstGeom prst="rect">
            <a:avLst/>
          </a:prstGeom>
        </p:spPr>
      </p:pic>
      <p:pic>
        <p:nvPicPr>
          <p:cNvPr id="1040" name="Afbeelding 1039">
            <a:extLst>
              <a:ext uri="{FF2B5EF4-FFF2-40B4-BE49-F238E27FC236}">
                <a16:creationId xmlns:a16="http://schemas.microsoft.com/office/drawing/2014/main" id="{001B989C-FABE-FA5B-15D6-EF8E0E934F53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2"/>
              </a:ext>
            </a:extLst>
          </a:blip>
          <a:stretch>
            <a:fillRect/>
          </a:stretch>
        </p:blipFill>
        <p:spPr>
          <a:xfrm>
            <a:off x="9261086" y="3900620"/>
            <a:ext cx="928927" cy="956516"/>
          </a:xfrm>
          <a:prstGeom prst="rect">
            <a:avLst/>
          </a:prstGeom>
        </p:spPr>
      </p:pic>
      <p:pic>
        <p:nvPicPr>
          <p:cNvPr id="1043" name="Afbeelding 1042" descr="Afbeelding met tekst&#10;&#10;Automatisch gegenereerde beschrijving">
            <a:extLst>
              <a:ext uri="{FF2B5EF4-FFF2-40B4-BE49-F238E27FC236}">
                <a16:creationId xmlns:a16="http://schemas.microsoft.com/office/drawing/2014/main" id="{743D0212-E698-13F2-6FF2-7F6274A2EF51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4"/>
              </a:ext>
            </a:extLst>
          </a:blip>
          <a:stretch>
            <a:fillRect/>
          </a:stretch>
        </p:blipFill>
        <p:spPr>
          <a:xfrm>
            <a:off x="884903" y="5000517"/>
            <a:ext cx="993712" cy="1016826"/>
          </a:xfrm>
          <a:prstGeom prst="rect">
            <a:avLst/>
          </a:prstGeom>
        </p:spPr>
      </p:pic>
      <p:pic>
        <p:nvPicPr>
          <p:cNvPr id="1046" name="Afbeelding 1045" descr="Afbeelding met muur, binnen, vloer, wit&#10;&#10;Automatisch gegenereerde beschrijving">
            <a:extLst>
              <a:ext uri="{FF2B5EF4-FFF2-40B4-BE49-F238E27FC236}">
                <a16:creationId xmlns:a16="http://schemas.microsoft.com/office/drawing/2014/main" id="{6C7A1BC0-6CD1-9514-7B88-DFBE16D5465F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>
            <a:off x="2110613" y="5050137"/>
            <a:ext cx="895820" cy="967205"/>
          </a:xfrm>
          <a:prstGeom prst="rect">
            <a:avLst/>
          </a:prstGeom>
        </p:spPr>
      </p:pic>
      <p:pic>
        <p:nvPicPr>
          <p:cNvPr id="1049" name="Afbeelding 1048" descr="Afbeelding met lucht, kleding, buiten, wolken&#10;&#10;Automatisch gegenereerde beschrijving">
            <a:extLst>
              <a:ext uri="{FF2B5EF4-FFF2-40B4-BE49-F238E27FC236}">
                <a16:creationId xmlns:a16="http://schemas.microsoft.com/office/drawing/2014/main" id="{33B82E95-5B3E-32BB-2DBF-D79EE5DC5010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8"/>
              </a:ext>
            </a:extLst>
          </a:blip>
          <a:stretch>
            <a:fillRect/>
          </a:stretch>
        </p:blipFill>
        <p:spPr>
          <a:xfrm>
            <a:off x="3238431" y="5000517"/>
            <a:ext cx="919893" cy="924234"/>
          </a:xfrm>
          <a:prstGeom prst="rect">
            <a:avLst/>
          </a:prstGeom>
        </p:spPr>
      </p:pic>
      <p:pic>
        <p:nvPicPr>
          <p:cNvPr id="1051" name="Afbeelding 1050">
            <a:extLst>
              <a:ext uri="{FF2B5EF4-FFF2-40B4-BE49-F238E27FC236}">
                <a16:creationId xmlns:a16="http://schemas.microsoft.com/office/drawing/2014/main" id="{FAF3EEB7-C532-8497-6604-8A8EA03D43AC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0"/>
              </a:ext>
            </a:extLst>
          </a:blip>
          <a:stretch>
            <a:fillRect/>
          </a:stretch>
        </p:blipFill>
        <p:spPr>
          <a:xfrm>
            <a:off x="4366249" y="4979712"/>
            <a:ext cx="941966" cy="924233"/>
          </a:xfrm>
          <a:prstGeom prst="rect">
            <a:avLst/>
          </a:prstGeom>
        </p:spPr>
      </p:pic>
      <p:pic>
        <p:nvPicPr>
          <p:cNvPr id="1054" name="Afbeelding 1053" descr="Afbeelding met grond, grijs, schoenen, schoeisel&#10;&#10;Automatisch gegenereerde beschrijving">
            <a:extLst>
              <a:ext uri="{FF2B5EF4-FFF2-40B4-BE49-F238E27FC236}">
                <a16:creationId xmlns:a16="http://schemas.microsoft.com/office/drawing/2014/main" id="{B38A8264-09C0-0C0A-BB3B-7A22E24B1F0C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2"/>
              </a:ext>
            </a:extLst>
          </a:blip>
          <a:stretch>
            <a:fillRect/>
          </a:stretch>
        </p:blipFill>
        <p:spPr>
          <a:xfrm flipH="1">
            <a:off x="5791294" y="5000516"/>
            <a:ext cx="875433" cy="893917"/>
          </a:xfrm>
          <a:prstGeom prst="rect">
            <a:avLst/>
          </a:prstGeom>
        </p:spPr>
      </p:pic>
      <p:pic>
        <p:nvPicPr>
          <p:cNvPr id="1056" name="Afbeelding 1055" descr="Afbeelding met metaalgoed&#10;&#10;Automatisch gegenereerde beschrijving">
            <a:extLst>
              <a:ext uri="{FF2B5EF4-FFF2-40B4-BE49-F238E27FC236}">
                <a16:creationId xmlns:a16="http://schemas.microsoft.com/office/drawing/2014/main" id="{E0AFDE0D-877B-A79D-6E6E-16D649836852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4"/>
              </a:ext>
            </a:extLst>
          </a:blip>
          <a:stretch>
            <a:fillRect/>
          </a:stretch>
        </p:blipFill>
        <p:spPr>
          <a:xfrm>
            <a:off x="6995388" y="4972993"/>
            <a:ext cx="1000100" cy="893917"/>
          </a:xfrm>
          <a:prstGeom prst="rect">
            <a:avLst/>
          </a:prstGeom>
        </p:spPr>
      </p:pic>
      <p:pic>
        <p:nvPicPr>
          <p:cNvPr id="1059" name="Afbeelding 1058">
            <a:extLst>
              <a:ext uri="{FF2B5EF4-FFF2-40B4-BE49-F238E27FC236}">
                <a16:creationId xmlns:a16="http://schemas.microsoft.com/office/drawing/2014/main" id="{4EEF6602-ECBB-707F-0463-F8958CB8F760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86" y="4949000"/>
            <a:ext cx="1021342" cy="957508"/>
          </a:xfrm>
          <a:prstGeom prst="rect">
            <a:avLst/>
          </a:prstGeom>
        </p:spPr>
      </p:pic>
      <p:pic>
        <p:nvPicPr>
          <p:cNvPr id="1061" name="Afbeelding 1060" descr="Afbeelding met accessoire, bril, zonnebril&#10;&#10;Automatisch gegenereerde beschrijving">
            <a:extLst>
              <a:ext uri="{FF2B5EF4-FFF2-40B4-BE49-F238E27FC236}">
                <a16:creationId xmlns:a16="http://schemas.microsoft.com/office/drawing/2014/main" id="{3AB83FD8-EB1F-42A0-E07E-7675AEDD0C32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7"/>
              </a:ext>
            </a:extLst>
          </a:blip>
          <a:stretch>
            <a:fillRect/>
          </a:stretch>
        </p:blipFill>
        <p:spPr>
          <a:xfrm>
            <a:off x="8165444" y="5000516"/>
            <a:ext cx="908074" cy="866394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DC74C1-5CCA-CFDA-A7CA-AF5F5795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0A34-8D8D-4B1C-974E-99A575BEC20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2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46170" y="5074920"/>
            <a:ext cx="3840480" cy="1108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6170" y="3794760"/>
            <a:ext cx="3840480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46170" y="2228850"/>
            <a:ext cx="3840480" cy="1291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46170" y="777240"/>
            <a:ext cx="384048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0" y="3711892"/>
            <a:ext cx="12192000" cy="31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646170" y="342900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646170" y="3268980"/>
            <a:ext cx="3840480" cy="1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6" idx="1"/>
            <a:endCxn id="6" idx="3"/>
          </p:cNvCxnSpPr>
          <p:nvPr/>
        </p:nvCxnSpPr>
        <p:spPr>
          <a:xfrm>
            <a:off x="3646170" y="2874645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646170" y="2560320"/>
            <a:ext cx="384048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0938510" y="3920490"/>
            <a:ext cx="13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onderbrein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0938510" y="3086100"/>
            <a:ext cx="125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bovenbrein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851910" y="5349240"/>
            <a:ext cx="33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Zien / horen / ruiken / voelen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proeven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714500" y="55372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Zintuiglijke waarnemingen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851910" y="4023360"/>
            <a:ext cx="277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Ordenen van bewegen / licht en donker / ver en kortbij 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 flipV="1">
            <a:off x="11407140" y="1377315"/>
            <a:ext cx="17145" cy="170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11407140" y="4289822"/>
            <a:ext cx="0" cy="138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4869180" y="1257300"/>
            <a:ext cx="145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789170" y="2672833"/>
            <a:ext cx="130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958215" y="2298947"/>
            <a:ext cx="180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geheugen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58215" y="1084511"/>
            <a:ext cx="1920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betekenis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370070" y="273963"/>
            <a:ext cx="24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Handelen en plannen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7818120" y="1441966"/>
            <a:ext cx="238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 ondernemen: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8389621" y="5606950"/>
            <a:ext cx="2320290" cy="36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gedrag</a:t>
            </a: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1348740" y="3280411"/>
            <a:ext cx="0" cy="560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1348740" y="1450271"/>
            <a:ext cx="0" cy="77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/>
          <p:nvPr/>
        </p:nvCxnSpPr>
        <p:spPr>
          <a:xfrm flipV="1">
            <a:off x="1348740" y="489169"/>
            <a:ext cx="2823210" cy="4938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/>
          <p:nvPr/>
        </p:nvCxnSpPr>
        <p:spPr>
          <a:xfrm rot="10800000">
            <a:off x="6652260" y="434519"/>
            <a:ext cx="1908810" cy="1015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>
            <a:off x="8818246" y="1812191"/>
            <a:ext cx="0" cy="3794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17143" y="4522708"/>
            <a:ext cx="11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emoties</a:t>
            </a:r>
          </a:p>
        </p:txBody>
      </p:sp>
      <p:sp>
        <p:nvSpPr>
          <p:cNvPr id="2" name="6-puntige ster 1"/>
          <p:cNvSpPr/>
          <p:nvPr/>
        </p:nvSpPr>
        <p:spPr>
          <a:xfrm>
            <a:off x="1360170" y="3920490"/>
            <a:ext cx="2108833" cy="155698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Amandelkern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angstkern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70" y="2214563"/>
            <a:ext cx="3840480" cy="1497330"/>
          </a:xfrm>
          <a:prstGeom prst="rect">
            <a:avLst/>
          </a:prstGeom>
        </p:spPr>
      </p:pic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0A34-8D8D-4B1C-974E-99A575BEC20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88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untige ster 1"/>
          <p:cNvSpPr/>
          <p:nvPr/>
        </p:nvSpPr>
        <p:spPr>
          <a:xfrm>
            <a:off x="2297430" y="308610"/>
            <a:ext cx="7303770" cy="58293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Amandelkern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Angstkern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Stresskern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54330" y="308610"/>
            <a:ext cx="4537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Legt verbanden tussen informatie die binnenkomt en koppelt die aan angst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58000" y="308610"/>
            <a:ext cx="451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Bij overprikkeling neemt het de functie van het bovenbrein over en zet dit om in impulsieve reacties / onmiddellijke acties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60020" y="4857750"/>
            <a:ext cx="4926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 het denken brein de amandelkern niet positief kan beïnvloeden: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-vluchtreacties (weglopen, slapen, apathie,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dolen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-vechten (roepen, kloppen, agressie 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-verstarring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120890" y="4914900"/>
            <a:ext cx="3851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Zoeken naar middelen om de amandelkern positief te beïnvloeden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0A34-8D8D-4B1C-974E-99A575BEC20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829800" y="1371600"/>
            <a:ext cx="2144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Bloed stroomt sneller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Hart slaat vlugger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Bloeddruk omhoog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Spieren gespannen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Haren rechtop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Ademhaling sneller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Stresshormonen verhogen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Pupillen wijder</a:t>
            </a:r>
          </a:p>
        </p:txBody>
      </p:sp>
    </p:spTree>
    <p:extLst>
      <p:ext uri="{BB962C8B-B14F-4D97-AF65-F5344CB8AC3E}">
        <p14:creationId xmlns:p14="http://schemas.microsoft.com/office/powerpoint/2010/main" val="301302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46170" y="5074920"/>
            <a:ext cx="3840480" cy="1108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6170" y="3794760"/>
            <a:ext cx="3840480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46170" y="2228850"/>
            <a:ext cx="3840480" cy="1291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46170" y="777240"/>
            <a:ext cx="384048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0" y="3711892"/>
            <a:ext cx="12192000" cy="31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646170" y="3268980"/>
            <a:ext cx="3840480" cy="1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6" idx="1"/>
            <a:endCxn id="6" idx="3"/>
          </p:cNvCxnSpPr>
          <p:nvPr/>
        </p:nvCxnSpPr>
        <p:spPr>
          <a:xfrm>
            <a:off x="3646170" y="2874645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646170" y="2560320"/>
            <a:ext cx="384048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0938510" y="3920490"/>
            <a:ext cx="13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onderbrein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0938510" y="3086100"/>
            <a:ext cx="1253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bovenbrein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3851910" y="5349240"/>
            <a:ext cx="33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Zien / horen / ruiken / voelen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proeven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714500" y="55372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Zintuiglijke waarnemingen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851910" y="4023360"/>
            <a:ext cx="277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Bewegen / licht en donker / ver en kortbij 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714500" y="417444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ordenen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 flipV="1">
            <a:off x="11407140" y="1377315"/>
            <a:ext cx="17145" cy="170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11407140" y="4289822"/>
            <a:ext cx="0" cy="138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4869180" y="1257300"/>
            <a:ext cx="145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789170" y="2672833"/>
            <a:ext cx="130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958215" y="2298947"/>
            <a:ext cx="180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geheugen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58215" y="1084511"/>
            <a:ext cx="1920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betekenis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370070" y="273963"/>
            <a:ext cx="24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Handelen en plannen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7818120" y="1441966"/>
            <a:ext cx="238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 ondernemen: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8389621" y="5606950"/>
            <a:ext cx="2320290" cy="36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gedrag</a:t>
            </a: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1348740" y="3280411"/>
            <a:ext cx="0" cy="560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1348740" y="1450271"/>
            <a:ext cx="0" cy="77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/>
          <p:nvPr/>
        </p:nvCxnSpPr>
        <p:spPr>
          <a:xfrm flipV="1">
            <a:off x="1348740" y="489169"/>
            <a:ext cx="2823210" cy="4938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/>
          <p:nvPr/>
        </p:nvCxnSpPr>
        <p:spPr>
          <a:xfrm rot="10800000">
            <a:off x="6652260" y="434519"/>
            <a:ext cx="1908810" cy="1015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>
            <a:off x="8818246" y="1812191"/>
            <a:ext cx="0" cy="3794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148590" y="125730"/>
            <a:ext cx="230886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Beginnende dementie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851910" y="3235521"/>
            <a:ext cx="101727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probleem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603561" y="3232844"/>
            <a:ext cx="1597340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Oplossing zoeken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4869180" y="3371850"/>
            <a:ext cx="7343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148590" y="4023360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emoties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70" y="2205990"/>
            <a:ext cx="3840480" cy="1536978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3851910" y="2560320"/>
            <a:ext cx="17747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370070" y="2749934"/>
            <a:ext cx="208599" cy="493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6096000" y="2699176"/>
            <a:ext cx="4571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6629400" y="2699176"/>
            <a:ext cx="68583" cy="1001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6320790" y="2874645"/>
            <a:ext cx="81441" cy="998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3829051" y="3369408"/>
            <a:ext cx="337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Probleem ...oplossing zoeken</a:t>
            </a:r>
          </a:p>
        </p:txBody>
      </p:sp>
      <p:sp>
        <p:nvSpPr>
          <p:cNvPr id="30" name="Tijdelijke aanduiding voor dianumm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0A34-8D8D-4B1C-974E-99A575BEC20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58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3646170" y="5074920"/>
            <a:ext cx="3840480" cy="1108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646170" y="3794760"/>
            <a:ext cx="3840480" cy="1097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646170" y="2578982"/>
            <a:ext cx="3840480" cy="9414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646170" y="777240"/>
            <a:ext cx="384048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Rechte verbindingslijn 8"/>
          <p:cNvCxnSpPr/>
          <p:nvPr/>
        </p:nvCxnSpPr>
        <p:spPr>
          <a:xfrm flipV="1">
            <a:off x="0" y="3711892"/>
            <a:ext cx="12192000" cy="310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3646170" y="3429000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3646170" y="3268980"/>
            <a:ext cx="3840480" cy="1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6" idx="1"/>
            <a:endCxn id="6" idx="3"/>
          </p:cNvCxnSpPr>
          <p:nvPr/>
        </p:nvCxnSpPr>
        <p:spPr>
          <a:xfrm>
            <a:off x="3646170" y="3049711"/>
            <a:ext cx="384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/>
          <p:nvPr/>
        </p:nvCxnSpPr>
        <p:spPr>
          <a:xfrm flipV="1">
            <a:off x="3646170" y="2560320"/>
            <a:ext cx="3840480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0249452" y="3591609"/>
            <a:ext cx="1925405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 benaderen via 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onderbrein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0384156" y="1712230"/>
            <a:ext cx="1709189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Bovenbrein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FF0000"/>
                </a:solidFill>
                <a:latin typeface="Calibri" panose="020F0502020204030204"/>
              </a:rPr>
              <a:t>wordt problematisch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851910" y="5349240"/>
            <a:ext cx="334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Zien / horen / ruiken / voelen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proeven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1714500" y="553729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Zintuiglijke waarnemingen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3851910" y="4023360"/>
            <a:ext cx="2777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Ordenen van bewegen / licht en donker / ver en kortbij </a:t>
            </a:r>
          </a:p>
        </p:txBody>
      </p:sp>
      <p:cxnSp>
        <p:nvCxnSpPr>
          <p:cNvPr id="29" name="Rechte verbindingslijn met pijl 28"/>
          <p:cNvCxnSpPr/>
          <p:nvPr/>
        </p:nvCxnSpPr>
        <p:spPr>
          <a:xfrm flipH="1" flipV="1">
            <a:off x="11407140" y="1377315"/>
            <a:ext cx="17145" cy="170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11407140" y="4289822"/>
            <a:ext cx="0" cy="1382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4869180" y="1257300"/>
            <a:ext cx="145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kiezen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4699633" y="2202418"/>
            <a:ext cx="130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958215" y="2298947"/>
            <a:ext cx="1805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geheugen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958215" y="1084511"/>
            <a:ext cx="192024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betekenis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4370070" y="273963"/>
            <a:ext cx="244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Handelen en plannen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7818120" y="1441966"/>
            <a:ext cx="238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 ondernemen: 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8389621" y="5606950"/>
            <a:ext cx="2320290" cy="36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gedrag</a:t>
            </a:r>
          </a:p>
        </p:txBody>
      </p:sp>
      <p:cxnSp>
        <p:nvCxnSpPr>
          <p:cNvPr id="43" name="Rechte verbindingslijn met pijl 42"/>
          <p:cNvCxnSpPr/>
          <p:nvPr/>
        </p:nvCxnSpPr>
        <p:spPr>
          <a:xfrm flipV="1">
            <a:off x="1348740" y="3280411"/>
            <a:ext cx="0" cy="5604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1348740" y="1450271"/>
            <a:ext cx="0" cy="77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Gebogen verbindingslijn 46"/>
          <p:cNvCxnSpPr/>
          <p:nvPr/>
        </p:nvCxnSpPr>
        <p:spPr>
          <a:xfrm flipV="1">
            <a:off x="1348740" y="489169"/>
            <a:ext cx="2823210" cy="4938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Gebogen verbindingslijn 53"/>
          <p:cNvCxnSpPr/>
          <p:nvPr/>
        </p:nvCxnSpPr>
        <p:spPr>
          <a:xfrm rot="10800000">
            <a:off x="6652260" y="434519"/>
            <a:ext cx="1908810" cy="1015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>
            <a:off x="8818246" y="1812191"/>
            <a:ext cx="0" cy="3794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17143" y="4522708"/>
            <a:ext cx="1137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emoties</a:t>
            </a:r>
          </a:p>
        </p:txBody>
      </p:sp>
      <p:sp>
        <p:nvSpPr>
          <p:cNvPr id="2" name="6-puntige ster 1"/>
          <p:cNvSpPr/>
          <p:nvPr/>
        </p:nvSpPr>
        <p:spPr>
          <a:xfrm>
            <a:off x="1360170" y="3920490"/>
            <a:ext cx="2108833" cy="155698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Amandelkern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angstkern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143" y="114300"/>
            <a:ext cx="1823087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Naargelang de dementie vordert</a:t>
            </a:r>
          </a:p>
        </p:txBody>
      </p:sp>
      <p:sp>
        <p:nvSpPr>
          <p:cNvPr id="16" name="Rechthoek 15"/>
          <p:cNvSpPr/>
          <p:nvPr/>
        </p:nvSpPr>
        <p:spPr>
          <a:xfrm>
            <a:off x="3646170" y="2202418"/>
            <a:ext cx="3840480" cy="3765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denken</a:t>
            </a:r>
          </a:p>
        </p:txBody>
      </p:sp>
      <p:cxnSp>
        <p:nvCxnSpPr>
          <p:cNvPr id="27" name="Gebogen verbindingslijn 26"/>
          <p:cNvCxnSpPr>
            <a:stCxn id="6" idx="1"/>
            <a:endCxn id="2" idx="5"/>
          </p:cNvCxnSpPr>
          <p:nvPr/>
        </p:nvCxnSpPr>
        <p:spPr>
          <a:xfrm rot="10800000" flipV="1">
            <a:off x="2414588" y="3049710"/>
            <a:ext cx="1231583" cy="870779"/>
          </a:xfrm>
          <a:prstGeom prst="bentConnector2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/>
          <p:cNvSpPr txBox="1"/>
          <p:nvPr/>
        </p:nvSpPr>
        <p:spPr>
          <a:xfrm>
            <a:off x="2416965" y="2673116"/>
            <a:ext cx="694374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druk</a:t>
            </a:r>
          </a:p>
        </p:txBody>
      </p:sp>
      <p:cxnSp>
        <p:nvCxnSpPr>
          <p:cNvPr id="46" name="Rechte verbindingslijn met pijl 45"/>
          <p:cNvCxnSpPr/>
          <p:nvPr/>
        </p:nvCxnSpPr>
        <p:spPr>
          <a:xfrm>
            <a:off x="3383280" y="4981113"/>
            <a:ext cx="5729285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3966213" y="2673116"/>
            <a:ext cx="30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Wegvallend geheugen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70" y="2202418"/>
            <a:ext cx="3840480" cy="131802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4136595" y="2598946"/>
            <a:ext cx="198120" cy="133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4371969" y="2751974"/>
            <a:ext cx="198120" cy="133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4946949" y="2624174"/>
            <a:ext cx="114635" cy="88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6024143" y="2595026"/>
            <a:ext cx="198120" cy="133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6585585" y="2617603"/>
            <a:ext cx="198120" cy="133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hthoek 49"/>
          <p:cNvSpPr/>
          <p:nvPr/>
        </p:nvSpPr>
        <p:spPr>
          <a:xfrm>
            <a:off x="6898005" y="2609526"/>
            <a:ext cx="133824" cy="10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1910" y="3222277"/>
            <a:ext cx="3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Meer geheugen valt weg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73" y="4456699"/>
            <a:ext cx="2413136" cy="193349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11301411" y="5606950"/>
            <a:ext cx="89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9361169" y="4612193"/>
            <a:ext cx="112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agressie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9356653" y="6082413"/>
            <a:ext cx="1130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vluchten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10729688" y="6046136"/>
            <a:ext cx="1061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verstarren</a:t>
            </a:r>
          </a:p>
        </p:txBody>
      </p:sp>
      <p:sp>
        <p:nvSpPr>
          <p:cNvPr id="51" name="Tijdelijke aanduiding voor dianumm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50A34-8D8D-4B1C-974E-99A575BEC20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zitten, klein&#10;&#10;Automatisch gegenereerde beschrijving">
            <a:extLst>
              <a:ext uri="{FF2B5EF4-FFF2-40B4-BE49-F238E27FC236}">
                <a16:creationId xmlns:a16="http://schemas.microsoft.com/office/drawing/2014/main" id="{5DCF76F1-5CCF-1422-1463-D89E4D17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8226" y="634425"/>
            <a:ext cx="3038475" cy="2028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AFB9A5-8CC8-71C5-7AF8-A4350F0FBAE1}"/>
              </a:ext>
            </a:extLst>
          </p:cNvPr>
          <p:cNvSpPr txBox="1"/>
          <p:nvPr/>
        </p:nvSpPr>
        <p:spPr>
          <a:xfrm>
            <a:off x="0" y="2663250"/>
            <a:ext cx="3038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</a:t>
            </a:r>
            <a:r>
              <a:rPr kumimoji="0" lang="nl-B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stijn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persoon, binnen, zitten, klein&#10;&#10;Automatisch gegenereerde beschrijving">
            <a:extLst>
              <a:ext uri="{FF2B5EF4-FFF2-40B4-BE49-F238E27FC236}">
                <a16:creationId xmlns:a16="http://schemas.microsoft.com/office/drawing/2014/main" id="{12F57FB4-5F24-89C0-185C-9B419BAE9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5204" y="634424"/>
            <a:ext cx="3038475" cy="202882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97EB5D8-8550-D938-5D47-BE1372785809}"/>
              </a:ext>
            </a:extLst>
          </p:cNvPr>
          <p:cNvSpPr txBox="1"/>
          <p:nvPr/>
        </p:nvSpPr>
        <p:spPr>
          <a:xfrm>
            <a:off x="5440193" y="2663250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dingske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Afbeelding 8" descr="Afbeelding met persoon, binnen, zitten, klein&#10;&#10;Automatisch gegenereerde beschrijving">
            <a:extLst>
              <a:ext uri="{FF2B5EF4-FFF2-40B4-BE49-F238E27FC236}">
                <a16:creationId xmlns:a16="http://schemas.microsoft.com/office/drawing/2014/main" id="{50AB0BEC-3BB8-9D98-08BC-03ACA9C29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12182" y="726758"/>
            <a:ext cx="3038475" cy="2028825"/>
          </a:xfrm>
          <a:prstGeom prst="rect">
            <a:avLst/>
          </a:prstGeom>
        </p:spPr>
      </p:pic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964D5CC2-8234-A6BD-791A-78B40BF589A9}"/>
              </a:ext>
            </a:extLst>
          </p:cNvPr>
          <p:cNvSpPr/>
          <p:nvPr/>
        </p:nvSpPr>
        <p:spPr>
          <a:xfrm>
            <a:off x="7682849" y="-669078"/>
            <a:ext cx="4509151" cy="486383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7266147-E617-F123-DCA2-DA01EC9A0B2A}"/>
              </a:ext>
            </a:extLst>
          </p:cNvPr>
          <p:cNvSpPr txBox="1"/>
          <p:nvPr/>
        </p:nvSpPr>
        <p:spPr>
          <a:xfrm>
            <a:off x="359923" y="3239311"/>
            <a:ext cx="27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Normaal geheugen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903A7AE-8CF0-79E7-13AC-FE8F20F2B8CB}"/>
              </a:ext>
            </a:extLst>
          </p:cNvPr>
          <p:cNvSpPr txBox="1"/>
          <p:nvPr/>
        </p:nvSpPr>
        <p:spPr>
          <a:xfrm>
            <a:off x="4275204" y="3239311"/>
            <a:ext cx="303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Verschoningsgedrag beginnende dementie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E9D68C6-3E26-9CC5-3290-68CF3D7B89FD}"/>
              </a:ext>
            </a:extLst>
          </p:cNvPr>
          <p:cNvSpPr txBox="1"/>
          <p:nvPr/>
        </p:nvSpPr>
        <p:spPr>
          <a:xfrm>
            <a:off x="8312182" y="3317132"/>
            <a:ext cx="314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Plaatje totaal verdwenen bij verdere dementie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6F4A36D-3525-4BF6-099D-3681B8DE3EE0}"/>
              </a:ext>
            </a:extLst>
          </p:cNvPr>
          <p:cNvSpPr txBox="1"/>
          <p:nvPr/>
        </p:nvSpPr>
        <p:spPr>
          <a:xfrm>
            <a:off x="359923" y="4194752"/>
            <a:ext cx="11174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Oke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            niet kunnen benoemen                              beeld volledig weg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             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afasie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agnosie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		                en niet kunnen benaderen 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kleinzoon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apraxie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293FA2-1F40-FC88-C8BB-9D29D7B3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0A34-8D8D-4B1C-974E-99A575BEC20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2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985E35A7-3C0F-800B-2D3E-AB931AE1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65" y="400239"/>
            <a:ext cx="5126497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B723E4EF-7D50-81D9-EDEF-2FBFB8E6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78" y="3551093"/>
            <a:ext cx="5126498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150DD10F-E52C-37B9-C2F8-F8E4AEB1F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3" y="324762"/>
            <a:ext cx="5060004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otomuur Maken: 18 Ideeën Met En Zonder Lijsten | GelukkigerWonen">
            <a:extLst>
              <a:ext uri="{FF2B5EF4-FFF2-40B4-BE49-F238E27FC236}">
                <a16:creationId xmlns:a16="http://schemas.microsoft.com/office/drawing/2014/main" id="{42CD9E0F-393F-B7C8-27C8-F71F60FBF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91" y="3538493"/>
            <a:ext cx="4970776" cy="27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Afbeelding met kop, tafel, koffie, binnen&#10;&#10;Automatisch gegenereerde beschrijving">
            <a:extLst>
              <a:ext uri="{FF2B5EF4-FFF2-40B4-BE49-F238E27FC236}">
                <a16:creationId xmlns:a16="http://schemas.microsoft.com/office/drawing/2014/main" id="{B8D2A874-2F05-CE42-B474-32B415430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0181" y="757787"/>
            <a:ext cx="1188434" cy="973735"/>
          </a:xfrm>
          <a:prstGeom prst="rect">
            <a:avLst/>
          </a:prstGeom>
        </p:spPr>
      </p:pic>
      <p:pic>
        <p:nvPicPr>
          <p:cNvPr id="15" name="Afbeelding 14" descr="Afbeelding met muur, binnen, kop, vat&#10;&#10;Automatisch gegenereerde beschrijving">
            <a:extLst>
              <a:ext uri="{FF2B5EF4-FFF2-40B4-BE49-F238E27FC236}">
                <a16:creationId xmlns:a16="http://schemas.microsoft.com/office/drawing/2014/main" id="{DF104996-2B13-35CA-0DE3-9C63E4659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12721" y="748059"/>
            <a:ext cx="915346" cy="973734"/>
          </a:xfrm>
          <a:prstGeom prst="rect">
            <a:avLst/>
          </a:prstGeom>
        </p:spPr>
      </p:pic>
      <p:pic>
        <p:nvPicPr>
          <p:cNvPr id="17" name="Afbeelding 16" descr="Afbeelding met suiker, zoet, voedsel, sluiten&#10;&#10;Automatisch gegenereerde beschrijving">
            <a:extLst>
              <a:ext uri="{FF2B5EF4-FFF2-40B4-BE49-F238E27FC236}">
                <a16:creationId xmlns:a16="http://schemas.microsoft.com/office/drawing/2014/main" id="{CAAE1542-FA1D-2C0D-D08B-D288739BE0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76667" y="767516"/>
            <a:ext cx="915346" cy="964006"/>
          </a:xfrm>
          <a:prstGeom prst="rect">
            <a:avLst/>
          </a:prstGeom>
        </p:spPr>
      </p:pic>
      <p:pic>
        <p:nvPicPr>
          <p:cNvPr id="20" name="Afbeelding 19" descr="Afbeelding met voedsel, boterham, binnen, snacks&#10;&#10;Automatisch gegenereerde beschrijving">
            <a:extLst>
              <a:ext uri="{FF2B5EF4-FFF2-40B4-BE49-F238E27FC236}">
                <a16:creationId xmlns:a16="http://schemas.microsoft.com/office/drawing/2014/main" id="{26614B2E-00AE-E49F-A789-4D943623F1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277005" y="777244"/>
            <a:ext cx="917565" cy="96400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7379CDEB-1D7F-5C78-F6AB-7B42CDA1DB75}"/>
              </a:ext>
            </a:extLst>
          </p:cNvPr>
          <p:cNvSpPr txBox="1"/>
          <p:nvPr/>
        </p:nvSpPr>
        <p:spPr>
          <a:xfrm>
            <a:off x="4990937" y="1919742"/>
            <a:ext cx="48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</a:p>
        </p:txBody>
      </p:sp>
      <p:pic>
        <p:nvPicPr>
          <p:cNvPr id="23" name="Afbeelding 22" descr="Afbeelding met tafel, kop, glas, vat&#10;&#10;Automatisch gegenereerde beschrijving">
            <a:extLst>
              <a:ext uri="{FF2B5EF4-FFF2-40B4-BE49-F238E27FC236}">
                <a16:creationId xmlns:a16="http://schemas.microsoft.com/office/drawing/2014/main" id="{6CBC1D02-8C75-9199-2DB9-8C5830DE5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681064" y="767516"/>
            <a:ext cx="942445" cy="964006"/>
          </a:xfrm>
          <a:prstGeom prst="rect">
            <a:avLst/>
          </a:prstGeom>
        </p:spPr>
      </p:pic>
      <p:pic>
        <p:nvPicPr>
          <p:cNvPr id="26" name="Afbeelding 25" descr="Afbeelding met binnen, voedsel&#10;&#10;Automatisch gegenereerde beschrijving">
            <a:extLst>
              <a:ext uri="{FF2B5EF4-FFF2-40B4-BE49-F238E27FC236}">
                <a16:creationId xmlns:a16="http://schemas.microsoft.com/office/drawing/2014/main" id="{8CA2A332-C576-E630-D383-DC1EC88460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6890048" y="817774"/>
            <a:ext cx="942445" cy="864140"/>
          </a:xfrm>
          <a:prstGeom prst="rect">
            <a:avLst/>
          </a:prstGeom>
        </p:spPr>
      </p:pic>
      <p:pic>
        <p:nvPicPr>
          <p:cNvPr id="28" name="Afbeelding 27" descr="Afbeelding met voedsel, kop, bord, geel&#10;&#10;Automatisch gegenereerde beschrijving">
            <a:extLst>
              <a:ext uri="{FF2B5EF4-FFF2-40B4-BE49-F238E27FC236}">
                <a16:creationId xmlns:a16="http://schemas.microsoft.com/office/drawing/2014/main" id="{5D13143D-EB68-E3B5-88B9-E2A7EDF9BD4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022155" y="757787"/>
            <a:ext cx="942445" cy="964006"/>
          </a:xfrm>
          <a:prstGeom prst="rect">
            <a:avLst/>
          </a:prstGeom>
        </p:spPr>
      </p:pic>
      <p:pic>
        <p:nvPicPr>
          <p:cNvPr id="31" name="Afbeelding 30" descr="Afbeelding met voedsel, kaas, binnen, boter&#10;&#10;Automatisch gegenereerde beschrijving">
            <a:extLst>
              <a:ext uri="{FF2B5EF4-FFF2-40B4-BE49-F238E27FC236}">
                <a16:creationId xmlns:a16="http://schemas.microsoft.com/office/drawing/2014/main" id="{146590D9-C2CD-42B8-EE10-FB1A873188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022154" y="741353"/>
            <a:ext cx="954735" cy="1022917"/>
          </a:xfrm>
          <a:prstGeom prst="rect">
            <a:avLst/>
          </a:prstGeom>
        </p:spPr>
      </p:pic>
      <p:pic>
        <p:nvPicPr>
          <p:cNvPr id="34" name="Afbeelding 33" descr="Afbeelding met tekst&#10;&#10;Automatisch gegenereerde beschrijving">
            <a:extLst>
              <a:ext uri="{FF2B5EF4-FFF2-40B4-BE49-F238E27FC236}">
                <a16:creationId xmlns:a16="http://schemas.microsoft.com/office/drawing/2014/main" id="{60132222-1143-38A2-DF60-7B7F8774EF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 flipH="1">
            <a:off x="9235279" y="741353"/>
            <a:ext cx="954734" cy="904671"/>
          </a:xfrm>
          <a:prstGeom prst="rect">
            <a:avLst/>
          </a:prstGeom>
        </p:spPr>
      </p:pic>
      <p:pic>
        <p:nvPicPr>
          <p:cNvPr id="36" name="Afbeelding 35" descr="Afbeelding met bord, tafel, voedsel, binnen&#10;&#10;Automatisch gegenereerde beschrijving">
            <a:extLst>
              <a:ext uri="{FF2B5EF4-FFF2-40B4-BE49-F238E27FC236}">
                <a16:creationId xmlns:a16="http://schemas.microsoft.com/office/drawing/2014/main" id="{76E8A9E4-9314-A35D-913E-D893FFF44F5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690181" y="1823346"/>
            <a:ext cx="1188434" cy="900400"/>
          </a:xfrm>
          <a:prstGeom prst="rect">
            <a:avLst/>
          </a:prstGeom>
        </p:spPr>
      </p:pic>
      <p:pic>
        <p:nvPicPr>
          <p:cNvPr id="38" name="Afbeelding 37" descr="Afbeelding met bord, tafel, taart, voedsel&#10;&#10;Automatisch gegenereerde beschrijving">
            <a:extLst>
              <a:ext uri="{FF2B5EF4-FFF2-40B4-BE49-F238E27FC236}">
                <a16:creationId xmlns:a16="http://schemas.microsoft.com/office/drawing/2014/main" id="{41041FAF-D4D8-873E-DDB3-5910BD4569C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1996800" y="1817857"/>
            <a:ext cx="931267" cy="900400"/>
          </a:xfrm>
          <a:prstGeom prst="rect">
            <a:avLst/>
          </a:prstGeom>
        </p:spPr>
      </p:pic>
      <p:pic>
        <p:nvPicPr>
          <p:cNvPr id="40" name="Afbeelding 39" descr="Afbeelding met bord, voedsel, stuk, dessert&#10;&#10;Automatisch gegenereerde beschrijving">
            <a:extLst>
              <a:ext uri="{FF2B5EF4-FFF2-40B4-BE49-F238E27FC236}">
                <a16:creationId xmlns:a16="http://schemas.microsoft.com/office/drawing/2014/main" id="{1306457B-6C6B-A511-C5B5-45577F21872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3164379" y="1817855"/>
            <a:ext cx="915346" cy="900401"/>
          </a:xfrm>
          <a:prstGeom prst="rect">
            <a:avLst/>
          </a:prstGeom>
        </p:spPr>
      </p:pic>
      <p:pic>
        <p:nvPicPr>
          <p:cNvPr id="43" name="Afbeelding 42" descr="Afbeelding met kop, koffie, drank, voedsel&#10;&#10;Automatisch gegenereerde beschrijving">
            <a:extLst>
              <a:ext uri="{FF2B5EF4-FFF2-40B4-BE49-F238E27FC236}">
                <a16:creationId xmlns:a16="http://schemas.microsoft.com/office/drawing/2014/main" id="{D2167B26-1B7F-2140-D7B2-9B9EDFE4199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311561" y="1817855"/>
            <a:ext cx="915346" cy="964006"/>
          </a:xfrm>
          <a:prstGeom prst="rect">
            <a:avLst/>
          </a:prstGeom>
        </p:spPr>
      </p:pic>
      <p:sp>
        <p:nvSpPr>
          <p:cNvPr id="44" name="Tekstvak 43">
            <a:extLst>
              <a:ext uri="{FF2B5EF4-FFF2-40B4-BE49-F238E27FC236}">
                <a16:creationId xmlns:a16="http://schemas.microsoft.com/office/drawing/2014/main" id="{DE8CD80B-B81E-DAD9-0191-84FB60EE346F}"/>
              </a:ext>
            </a:extLst>
          </p:cNvPr>
          <p:cNvSpPr txBox="1"/>
          <p:nvPr/>
        </p:nvSpPr>
        <p:spPr>
          <a:xfrm>
            <a:off x="4311561" y="3514129"/>
            <a:ext cx="915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Afbeelding 45" descr="Afbeelding met fles, binnen&#10;&#10;Automatisch gegenereerde beschrijving">
            <a:extLst>
              <a:ext uri="{FF2B5EF4-FFF2-40B4-BE49-F238E27FC236}">
                <a16:creationId xmlns:a16="http://schemas.microsoft.com/office/drawing/2014/main" id="{CE4A5156-8BFF-10CE-3479-12BB31AD01F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5714850" y="1865045"/>
            <a:ext cx="1029226" cy="964006"/>
          </a:xfrm>
          <a:prstGeom prst="rect">
            <a:avLst/>
          </a:prstGeom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id="{F2CD1018-7783-CE3C-9F36-5E9144BE64FE}"/>
              </a:ext>
            </a:extLst>
          </p:cNvPr>
          <p:cNvSpPr txBox="1"/>
          <p:nvPr/>
        </p:nvSpPr>
        <p:spPr>
          <a:xfrm>
            <a:off x="5791296" y="2904528"/>
            <a:ext cx="1029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id="{E80D66F3-410C-F12C-3689-0A3DDD1DB12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48" y="1861985"/>
            <a:ext cx="1029226" cy="964006"/>
          </a:xfrm>
          <a:prstGeom prst="rect">
            <a:avLst/>
          </a:prstGeom>
        </p:spPr>
      </p:pic>
      <p:pic>
        <p:nvPicPr>
          <p:cNvPr id="53" name="Afbeelding 52" descr="Afbeelding met kop, tafel, drank, voedsel&#10;&#10;Automatisch gegenereerde beschrijving">
            <a:extLst>
              <a:ext uri="{FF2B5EF4-FFF2-40B4-BE49-F238E27FC236}">
                <a16:creationId xmlns:a16="http://schemas.microsoft.com/office/drawing/2014/main" id="{7F748AF4-2DA0-A95A-01B8-88BECD55455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4"/>
              </a:ext>
            </a:extLst>
          </a:blip>
          <a:stretch>
            <a:fillRect/>
          </a:stretch>
        </p:blipFill>
        <p:spPr>
          <a:xfrm>
            <a:off x="8016009" y="1843933"/>
            <a:ext cx="954735" cy="999529"/>
          </a:xfrm>
          <a:prstGeom prst="rect">
            <a:avLst/>
          </a:prstGeom>
        </p:spPr>
      </p:pic>
      <p:pic>
        <p:nvPicPr>
          <p:cNvPr id="55" name="Afbeelding 54" descr="Afbeelding met kiwi, fruit, gesneden, knippen&#10;&#10;Automatisch gegenereerde beschrijving">
            <a:extLst>
              <a:ext uri="{FF2B5EF4-FFF2-40B4-BE49-F238E27FC236}">
                <a16:creationId xmlns:a16="http://schemas.microsoft.com/office/drawing/2014/main" id="{DD2BE3F7-607B-2439-9340-CA432F5D77AD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6"/>
              </a:ext>
            </a:extLst>
          </a:blip>
          <a:stretch>
            <a:fillRect/>
          </a:stretch>
        </p:blipFill>
        <p:spPr>
          <a:xfrm flipH="1">
            <a:off x="9261086" y="1857905"/>
            <a:ext cx="908174" cy="964005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3D5E751B-842A-E1C9-BE1A-04BC22007D0A}"/>
              </a:ext>
            </a:extLst>
          </p:cNvPr>
          <p:cNvSpPr txBox="1"/>
          <p:nvPr/>
        </p:nvSpPr>
        <p:spPr>
          <a:xfrm>
            <a:off x="450240" y="47917"/>
            <a:ext cx="851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plaatjes ( of stukken van ) vallen weg : probleem      vb : ontbijtgebeuren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AF69DEB0-81A6-2D19-A574-B18044CBA408}"/>
              </a:ext>
            </a:extLst>
          </p:cNvPr>
          <p:cNvSpPr txBox="1"/>
          <p:nvPr/>
        </p:nvSpPr>
        <p:spPr>
          <a:xfrm>
            <a:off x="6062672" y="3188371"/>
            <a:ext cx="227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1" dirty="0">
                <a:solidFill>
                  <a:srgbClr val="FF0000"/>
                </a:solidFill>
                <a:latin typeface="Calibri" panose="020F0502020204030204"/>
              </a:rPr>
              <a:t>v</a:t>
            </a:r>
            <a:r>
              <a:rPr kumimoji="0" lang="nl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: toiletgebeuren</a:t>
            </a:r>
          </a:p>
        </p:txBody>
      </p:sp>
      <p:pic>
        <p:nvPicPr>
          <p:cNvPr id="60" name="Afbeelding 59" descr="Afbeelding met tekst&#10;&#10;Automatisch gegenereerde beschrijving">
            <a:extLst>
              <a:ext uri="{FF2B5EF4-FFF2-40B4-BE49-F238E27FC236}">
                <a16:creationId xmlns:a16="http://schemas.microsoft.com/office/drawing/2014/main" id="{217717B4-CF52-1295-4FDD-D2C0F6C5AF79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8"/>
              </a:ext>
            </a:extLst>
          </a:blip>
          <a:stretch>
            <a:fillRect/>
          </a:stretch>
        </p:blipFill>
        <p:spPr>
          <a:xfrm>
            <a:off x="884903" y="3932902"/>
            <a:ext cx="993712" cy="924233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C6121454-A0A9-F606-8C2C-2987D550412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0"/>
              </a:ext>
            </a:extLst>
          </a:blip>
          <a:stretch>
            <a:fillRect/>
          </a:stretch>
        </p:blipFill>
        <p:spPr>
          <a:xfrm>
            <a:off x="2084527" y="3924747"/>
            <a:ext cx="905986" cy="932388"/>
          </a:xfrm>
          <a:prstGeom prst="rect">
            <a:avLst/>
          </a:prstGeom>
        </p:spPr>
      </p:pic>
      <p:pic>
        <p:nvPicPr>
          <p:cNvPr id="1027" name="Afbeelding 1026" descr="Afbeelding met tekst&#10;&#10;Automatisch gegenereerde beschrijving">
            <a:extLst>
              <a:ext uri="{FF2B5EF4-FFF2-40B4-BE49-F238E27FC236}">
                <a16:creationId xmlns:a16="http://schemas.microsoft.com/office/drawing/2014/main" id="{FFDC9C12-E559-4D15-F273-EEE60C096771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2"/>
              </a:ext>
            </a:extLst>
          </a:blip>
          <a:stretch>
            <a:fillRect/>
          </a:stretch>
        </p:blipFill>
        <p:spPr>
          <a:xfrm>
            <a:off x="3289280" y="3984012"/>
            <a:ext cx="802733" cy="924234"/>
          </a:xfrm>
          <a:prstGeom prst="rect">
            <a:avLst/>
          </a:prstGeom>
        </p:spPr>
      </p:pic>
      <p:pic>
        <p:nvPicPr>
          <p:cNvPr id="1031" name="Afbeelding 1030" descr="Afbeelding met muur, binnen, houten, metaalgoed&#10;&#10;Automatisch gegenereerde beschrijving">
            <a:extLst>
              <a:ext uri="{FF2B5EF4-FFF2-40B4-BE49-F238E27FC236}">
                <a16:creationId xmlns:a16="http://schemas.microsoft.com/office/drawing/2014/main" id="{9BB9B1DE-ED51-43F8-C675-301F36F24AAF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4"/>
              </a:ext>
            </a:extLst>
          </a:blip>
          <a:stretch>
            <a:fillRect/>
          </a:stretch>
        </p:blipFill>
        <p:spPr>
          <a:xfrm>
            <a:off x="4419309" y="3924748"/>
            <a:ext cx="879910" cy="932388"/>
          </a:xfrm>
          <a:prstGeom prst="rect">
            <a:avLst/>
          </a:prstGeom>
        </p:spPr>
      </p:pic>
      <p:pic>
        <p:nvPicPr>
          <p:cNvPr id="1034" name="Afbeelding 103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E64C532F-68AE-2828-39D1-DD6B3BCE08F3}"/>
              </a:ext>
            </a:extLst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6"/>
              </a:ext>
            </a:extLst>
          </a:blip>
          <a:stretch>
            <a:fillRect/>
          </a:stretch>
        </p:blipFill>
        <p:spPr>
          <a:xfrm>
            <a:off x="5768136" y="3924748"/>
            <a:ext cx="980154" cy="932388"/>
          </a:xfrm>
          <a:prstGeom prst="rect">
            <a:avLst/>
          </a:prstGeom>
        </p:spPr>
      </p:pic>
      <p:pic>
        <p:nvPicPr>
          <p:cNvPr id="1036" name="Afbeelding 1035" descr="Afbeelding met licht&#10;&#10;Automatisch gegenereerde beschrijving">
            <a:extLst>
              <a:ext uri="{FF2B5EF4-FFF2-40B4-BE49-F238E27FC236}">
                <a16:creationId xmlns:a16="http://schemas.microsoft.com/office/drawing/2014/main" id="{23AE35C5-DB86-76E8-60BE-932CDCB2EE94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8"/>
              </a:ext>
            </a:extLst>
          </a:blip>
          <a:stretch>
            <a:fillRect/>
          </a:stretch>
        </p:blipFill>
        <p:spPr>
          <a:xfrm>
            <a:off x="6919598" y="3932902"/>
            <a:ext cx="942445" cy="924233"/>
          </a:xfrm>
          <a:prstGeom prst="rect">
            <a:avLst/>
          </a:prstGeom>
        </p:spPr>
      </p:pic>
      <p:pic>
        <p:nvPicPr>
          <p:cNvPr id="1038" name="Afbeelding 1037" descr="Afbeelding met vloer, binnen&#10;&#10;Automatisch gegenereerde beschrijving">
            <a:extLst>
              <a:ext uri="{FF2B5EF4-FFF2-40B4-BE49-F238E27FC236}">
                <a16:creationId xmlns:a16="http://schemas.microsoft.com/office/drawing/2014/main" id="{24CB4F08-F9B1-97CB-31B7-00122525F445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0"/>
              </a:ext>
            </a:extLst>
          </a:blip>
          <a:stretch>
            <a:fillRect/>
          </a:stretch>
        </p:blipFill>
        <p:spPr>
          <a:xfrm flipH="1">
            <a:off x="8115181" y="3900619"/>
            <a:ext cx="942446" cy="932388"/>
          </a:xfrm>
          <a:prstGeom prst="rect">
            <a:avLst/>
          </a:prstGeom>
        </p:spPr>
      </p:pic>
      <p:pic>
        <p:nvPicPr>
          <p:cNvPr id="1040" name="Afbeelding 1039">
            <a:extLst>
              <a:ext uri="{FF2B5EF4-FFF2-40B4-BE49-F238E27FC236}">
                <a16:creationId xmlns:a16="http://schemas.microsoft.com/office/drawing/2014/main" id="{001B989C-FABE-FA5B-15D6-EF8E0E934F53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2"/>
              </a:ext>
            </a:extLst>
          </a:blip>
          <a:stretch>
            <a:fillRect/>
          </a:stretch>
        </p:blipFill>
        <p:spPr>
          <a:xfrm>
            <a:off x="9261086" y="3900620"/>
            <a:ext cx="928927" cy="956516"/>
          </a:xfrm>
          <a:prstGeom prst="rect">
            <a:avLst/>
          </a:prstGeom>
        </p:spPr>
      </p:pic>
      <p:pic>
        <p:nvPicPr>
          <p:cNvPr id="1043" name="Afbeelding 1042" descr="Afbeelding met tekst&#10;&#10;Automatisch gegenereerde beschrijving">
            <a:extLst>
              <a:ext uri="{FF2B5EF4-FFF2-40B4-BE49-F238E27FC236}">
                <a16:creationId xmlns:a16="http://schemas.microsoft.com/office/drawing/2014/main" id="{743D0212-E698-13F2-6FF2-7F6274A2EF51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4"/>
              </a:ext>
            </a:extLst>
          </a:blip>
          <a:stretch>
            <a:fillRect/>
          </a:stretch>
        </p:blipFill>
        <p:spPr>
          <a:xfrm>
            <a:off x="884903" y="5000517"/>
            <a:ext cx="993712" cy="1016826"/>
          </a:xfrm>
          <a:prstGeom prst="rect">
            <a:avLst/>
          </a:prstGeom>
        </p:spPr>
      </p:pic>
      <p:pic>
        <p:nvPicPr>
          <p:cNvPr id="1046" name="Afbeelding 1045" descr="Afbeelding met muur, binnen, vloer, wit&#10;&#10;Automatisch gegenereerde beschrijving">
            <a:extLst>
              <a:ext uri="{FF2B5EF4-FFF2-40B4-BE49-F238E27FC236}">
                <a16:creationId xmlns:a16="http://schemas.microsoft.com/office/drawing/2014/main" id="{6C7A1BC0-6CD1-9514-7B88-DFBE16D5465F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6"/>
              </a:ext>
            </a:extLst>
          </a:blip>
          <a:stretch>
            <a:fillRect/>
          </a:stretch>
        </p:blipFill>
        <p:spPr>
          <a:xfrm>
            <a:off x="2110613" y="5050137"/>
            <a:ext cx="895820" cy="967205"/>
          </a:xfrm>
          <a:prstGeom prst="rect">
            <a:avLst/>
          </a:prstGeom>
        </p:spPr>
      </p:pic>
      <p:pic>
        <p:nvPicPr>
          <p:cNvPr id="1049" name="Afbeelding 1048" descr="Afbeelding met lucht, kleding, buiten, wolken&#10;&#10;Automatisch gegenereerde beschrijving">
            <a:extLst>
              <a:ext uri="{FF2B5EF4-FFF2-40B4-BE49-F238E27FC236}">
                <a16:creationId xmlns:a16="http://schemas.microsoft.com/office/drawing/2014/main" id="{33B82E95-5B3E-32BB-2DBF-D79EE5DC5010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8"/>
              </a:ext>
            </a:extLst>
          </a:blip>
          <a:stretch>
            <a:fillRect/>
          </a:stretch>
        </p:blipFill>
        <p:spPr>
          <a:xfrm>
            <a:off x="3238431" y="5000517"/>
            <a:ext cx="919893" cy="924234"/>
          </a:xfrm>
          <a:prstGeom prst="rect">
            <a:avLst/>
          </a:prstGeom>
        </p:spPr>
      </p:pic>
      <p:pic>
        <p:nvPicPr>
          <p:cNvPr id="1051" name="Afbeelding 1050">
            <a:extLst>
              <a:ext uri="{FF2B5EF4-FFF2-40B4-BE49-F238E27FC236}">
                <a16:creationId xmlns:a16="http://schemas.microsoft.com/office/drawing/2014/main" id="{FAF3EEB7-C532-8497-6604-8A8EA03D43AC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0"/>
              </a:ext>
            </a:extLst>
          </a:blip>
          <a:stretch>
            <a:fillRect/>
          </a:stretch>
        </p:blipFill>
        <p:spPr>
          <a:xfrm>
            <a:off x="4366249" y="4979712"/>
            <a:ext cx="941966" cy="924233"/>
          </a:xfrm>
          <a:prstGeom prst="rect">
            <a:avLst/>
          </a:prstGeom>
        </p:spPr>
      </p:pic>
      <p:pic>
        <p:nvPicPr>
          <p:cNvPr id="1054" name="Afbeelding 1053" descr="Afbeelding met grond, grijs, schoenen, schoeisel&#10;&#10;Automatisch gegenereerde beschrijving">
            <a:extLst>
              <a:ext uri="{FF2B5EF4-FFF2-40B4-BE49-F238E27FC236}">
                <a16:creationId xmlns:a16="http://schemas.microsoft.com/office/drawing/2014/main" id="{B38A8264-09C0-0C0A-BB3B-7A22E24B1F0C}"/>
              </a:ext>
            </a:extLst>
          </p:cNvPr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2"/>
              </a:ext>
            </a:extLst>
          </a:blip>
          <a:stretch>
            <a:fillRect/>
          </a:stretch>
        </p:blipFill>
        <p:spPr>
          <a:xfrm flipH="1">
            <a:off x="5791294" y="5000516"/>
            <a:ext cx="875433" cy="893917"/>
          </a:xfrm>
          <a:prstGeom prst="rect">
            <a:avLst/>
          </a:prstGeom>
        </p:spPr>
      </p:pic>
      <p:pic>
        <p:nvPicPr>
          <p:cNvPr id="1056" name="Afbeelding 1055" descr="Afbeelding met metaalgoed&#10;&#10;Automatisch gegenereerde beschrijving">
            <a:extLst>
              <a:ext uri="{FF2B5EF4-FFF2-40B4-BE49-F238E27FC236}">
                <a16:creationId xmlns:a16="http://schemas.microsoft.com/office/drawing/2014/main" id="{E0AFDE0D-877B-A79D-6E6E-16D649836852}"/>
              </a:ext>
            </a:extLst>
          </p:cNvPr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4"/>
              </a:ext>
            </a:extLst>
          </a:blip>
          <a:stretch>
            <a:fillRect/>
          </a:stretch>
        </p:blipFill>
        <p:spPr>
          <a:xfrm>
            <a:off x="6995388" y="4972993"/>
            <a:ext cx="1000100" cy="893917"/>
          </a:xfrm>
          <a:prstGeom prst="rect">
            <a:avLst/>
          </a:prstGeom>
        </p:spPr>
      </p:pic>
      <p:pic>
        <p:nvPicPr>
          <p:cNvPr id="1059" name="Afbeelding 1058">
            <a:extLst>
              <a:ext uri="{FF2B5EF4-FFF2-40B4-BE49-F238E27FC236}">
                <a16:creationId xmlns:a16="http://schemas.microsoft.com/office/drawing/2014/main" id="{4EEF6602-ECBB-707F-0463-F8958CB8F760}"/>
              </a:ext>
            </a:extLst>
          </p:cNvPr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86" y="4949000"/>
            <a:ext cx="1021342" cy="957508"/>
          </a:xfrm>
          <a:prstGeom prst="rect">
            <a:avLst/>
          </a:prstGeom>
        </p:spPr>
      </p:pic>
      <p:pic>
        <p:nvPicPr>
          <p:cNvPr id="1061" name="Afbeelding 1060" descr="Afbeelding met accessoire, bril, zonnebril&#10;&#10;Automatisch gegenereerde beschrijving">
            <a:extLst>
              <a:ext uri="{FF2B5EF4-FFF2-40B4-BE49-F238E27FC236}">
                <a16:creationId xmlns:a16="http://schemas.microsoft.com/office/drawing/2014/main" id="{3AB83FD8-EB1F-42A0-E07E-7675AEDD0C32}"/>
              </a:ext>
            </a:extLst>
          </p:cNvPr>
          <p:cNvPicPr>
            <a:picLocks noChangeAspect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7"/>
              </a:ext>
            </a:extLst>
          </a:blip>
          <a:stretch>
            <a:fillRect/>
          </a:stretch>
        </p:blipFill>
        <p:spPr>
          <a:xfrm>
            <a:off x="8165444" y="5000516"/>
            <a:ext cx="908074" cy="866394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A4A6C2-E0C3-F3AE-1F62-3119746C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0A34-8D8D-4B1C-974E-99A575BEC20A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583</Words>
  <Application>Microsoft Office PowerPoint</Application>
  <PresentationFormat>Breedbeeld</PresentationFormat>
  <Paragraphs>172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cyriel conings</dc:creator>
  <cp:lastModifiedBy>cyriel conings</cp:lastModifiedBy>
  <cp:revision>3</cp:revision>
  <dcterms:created xsi:type="dcterms:W3CDTF">2022-06-16T11:38:42Z</dcterms:created>
  <dcterms:modified xsi:type="dcterms:W3CDTF">2022-06-16T12:44:03Z</dcterms:modified>
</cp:coreProperties>
</file>